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2" dt="2024-10-07T07:46:43.228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  <p1510:client id="{CF429ADD-A1FF-4DDF-93C9-68E595F39E78}" v="6" dt="2024-10-07T07:57:02.679"/>
    <p1510:client id="{F298E290-3D7F-429F-BA22-1550FACF17FF}" v="4" dt="2024-10-07T07:59:50.8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298E290-3D7F-429F-BA22-1550FACF17FF}"/>
    <pc:docChg chg="custSel modSld">
      <pc:chgData name="瑛莉菜 羽田" userId="64c7e7a027abc1d1" providerId="LiveId" clId="{F298E290-3D7F-429F-BA22-1550FACF17FF}" dt="2024-10-07T08:00:45.478" v="51"/>
      <pc:docMkLst>
        <pc:docMk/>
      </pc:docMkLst>
      <pc:sldChg chg="addSp delSp modSp mod">
        <pc:chgData name="瑛莉菜 羽田" userId="64c7e7a027abc1d1" providerId="LiveId" clId="{F298E290-3D7F-429F-BA22-1550FACF17FF}" dt="2024-10-07T08:00:45.478" v="51"/>
        <pc:sldMkLst>
          <pc:docMk/>
          <pc:sldMk cId="4010063240" sldId="375"/>
        </pc:sldMkLst>
        <pc:spChg chg="mod">
          <ac:chgData name="瑛莉菜 羽田" userId="64c7e7a027abc1d1" providerId="LiveId" clId="{F298E290-3D7F-429F-BA22-1550FACF17FF}" dt="2024-10-07T07:59:21.480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98E290-3D7F-429F-BA22-1550FACF17FF}" dt="2024-10-07T08:00:45.478" v="5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298E290-3D7F-429F-BA22-1550FACF17FF}" dt="2024-10-07T07:59:50.83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98E290-3D7F-429F-BA22-1550FACF17FF}" dt="2024-10-07T07:59:11.80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98E290-3D7F-429F-BA22-1550FACF17FF}" dt="2024-10-07T07:59:15.581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298E290-3D7F-429F-BA22-1550FACF17FF}" dt="2024-10-07T07:59:53.137" v="32" actId="478"/>
          <ac:picMkLst>
            <pc:docMk/>
            <pc:sldMk cId="4010063240" sldId="375"/>
            <ac:picMk id="5" creationId="{AB36BA9B-C425-889E-A3BC-294323F6281E}"/>
          </ac:picMkLst>
        </pc:picChg>
        <pc:picChg chg="add mod">
          <ac:chgData name="瑛莉菜 羽田" userId="64c7e7a027abc1d1" providerId="LiveId" clId="{F298E290-3D7F-429F-BA22-1550FACF17FF}" dt="2024-10-07T08:00:21.843" v="40" actId="14100"/>
          <ac:picMkLst>
            <pc:docMk/>
            <pc:sldMk cId="4010063240" sldId="375"/>
            <ac:picMk id="6" creationId="{2775CCBA-3106-97BB-C152-DCC2B703A2AB}"/>
          </ac:picMkLst>
        </pc:picChg>
        <pc:picChg chg="del">
          <ac:chgData name="瑛莉菜 羽田" userId="64c7e7a027abc1d1" providerId="LiveId" clId="{F298E290-3D7F-429F-BA22-1550FACF17FF}" dt="2024-10-07T07:59:53.725" v="33" actId="478"/>
          <ac:picMkLst>
            <pc:docMk/>
            <pc:sldMk cId="4010063240" sldId="375"/>
            <ac:picMk id="8" creationId="{F8A3D792-BCF1-7EBF-CE5B-11CBC7725EA6}"/>
          </ac:picMkLst>
        </pc:picChg>
        <pc:picChg chg="add mod">
          <ac:chgData name="瑛莉菜 羽田" userId="64c7e7a027abc1d1" providerId="LiveId" clId="{F298E290-3D7F-429F-BA22-1550FACF17FF}" dt="2024-10-07T08:00:26.432" v="43" actId="1076"/>
          <ac:picMkLst>
            <pc:docMk/>
            <pc:sldMk cId="4010063240" sldId="375"/>
            <ac:picMk id="9" creationId="{9E376256-CEBE-4753-170E-7BCCACB154FE}"/>
          </ac:picMkLst>
        </pc:picChg>
        <pc:picChg chg="add mod">
          <ac:chgData name="瑛莉菜 羽田" userId="64c7e7a027abc1d1" providerId="LiveId" clId="{F298E290-3D7F-429F-BA22-1550FACF17FF}" dt="2024-10-07T08:00:36.466" v="46" actId="1076"/>
          <ac:picMkLst>
            <pc:docMk/>
            <pc:sldMk cId="4010063240" sldId="375"/>
            <ac:picMk id="54" creationId="{1F6E7453-41E3-636B-DCFB-901E7A27F73A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47:23.778" v="34" actId="1076"/>
      <pc:docMkLst>
        <pc:docMk/>
      </pc:docMkLst>
      <pc:sldChg chg="addSp delSp modSp mod">
        <pc:chgData name="瑛莉菜 羽田" userId="64c7e7a027abc1d1" providerId="LiveId" clId="{40F2E6DF-C061-4B14-884E-C1DC18379AEF}" dt="2024-10-07T07:47:23.778" v="34" actId="1076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46:13.123" v="1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  <pc:sldChg chg="addSp delSp modSp mod">
        <pc:chgData name="瑛莉菜 羽田" userId="64c7e7a027abc1d1" providerId="LiveId" clId="{82F570FE-DB76-4317-A569-248967D8125B}" dt="2024-10-07T07:39:45.617" v="22" actId="1076"/>
        <pc:sldMkLst>
          <pc:docMk/>
          <pc:sldMk cId="4010063240" sldId="375"/>
        </pc:sldMkLst>
        <pc:spChg chg="mod">
          <ac:chgData name="瑛莉菜 羽田" userId="64c7e7a027abc1d1" providerId="LiveId" clId="{82F570FE-DB76-4317-A569-248967D8125B}" dt="2024-10-07T07:38:51.052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2F570FE-DB76-4317-A569-248967D8125B}" dt="2024-10-07T07:39:20.591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2F570FE-DB76-4317-A569-248967D8125B}" dt="2024-10-07T07:38:29.59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F570FE-DB76-4317-A569-248967D8125B}" dt="2024-10-07T07:38:34.142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2F570FE-DB76-4317-A569-248967D8125B}" dt="2024-10-07T07:39:03.154" v="9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2F570FE-DB76-4317-A569-248967D8125B}" dt="2024-10-07T07:39:22.420" v="14" actId="478"/>
          <ac:picMkLst>
            <pc:docMk/>
            <pc:sldMk cId="4010063240" sldId="375"/>
            <ac:picMk id="5" creationId="{41DA0959-795E-A15F-0A48-B90AD47930FB}"/>
          </ac:picMkLst>
        </pc:picChg>
        <pc:picChg chg="add mod">
          <ac:chgData name="瑛莉菜 羽田" userId="64c7e7a027abc1d1" providerId="LiveId" clId="{82F570FE-DB76-4317-A569-248967D8125B}" dt="2024-10-07T07:39:34.529" v="19" actId="14100"/>
          <ac:picMkLst>
            <pc:docMk/>
            <pc:sldMk cId="4010063240" sldId="375"/>
            <ac:picMk id="6" creationId="{2A8DE2F7-47D9-65A7-B1C9-09C2BCC78E63}"/>
          </ac:picMkLst>
        </pc:picChg>
        <pc:picChg chg="del">
          <ac:chgData name="瑛莉菜 羽田" userId="64c7e7a027abc1d1" providerId="LiveId" clId="{82F570FE-DB76-4317-A569-248967D8125B}" dt="2024-10-07T07:39:23.080" v="15" actId="478"/>
          <ac:picMkLst>
            <pc:docMk/>
            <pc:sldMk cId="4010063240" sldId="375"/>
            <ac:picMk id="8" creationId="{4ADA1340-6406-DD3A-0BA8-FC1A2BB0E127}"/>
          </ac:picMkLst>
        </pc:picChg>
        <pc:picChg chg="add mod">
          <ac:chgData name="瑛莉菜 羽田" userId="64c7e7a027abc1d1" providerId="LiveId" clId="{82F570FE-DB76-4317-A569-248967D8125B}" dt="2024-10-07T07:39:45.617" v="22" actId="1076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  <pc:sldChg chg="addSp delSp modSp mod">
        <pc:chgData name="瑛莉菜 羽田" userId="64c7e7a027abc1d1" providerId="LiveId" clId="{7A5A9115-36C4-4072-BD7B-1B22B88A491E}" dt="2024-10-04T09:09:23.090" v="13" actId="1076"/>
        <pc:sldMkLst>
          <pc:docMk/>
          <pc:sldMk cId="4010063240" sldId="375"/>
        </pc:sldMkLst>
        <pc:spChg chg="mod">
          <ac:chgData name="瑛莉菜 羽田" userId="64c7e7a027abc1d1" providerId="LiveId" clId="{7A5A9115-36C4-4072-BD7B-1B22B88A491E}" dt="2024-10-04T09:08:52.648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A5A9115-36C4-4072-BD7B-1B22B88A491E}" dt="2024-10-04T09:08:31.3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A5A9115-36C4-4072-BD7B-1B22B88A491E}" dt="2024-10-04T09:08:40.812" v="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A5A9115-36C4-4072-BD7B-1B22B88A491E}" dt="2024-10-04T09:09:11.412" v="10" actId="1076"/>
          <ac:picMkLst>
            <pc:docMk/>
            <pc:sldMk cId="4010063240" sldId="375"/>
            <ac:picMk id="5" creationId="{6BA8F690-10EB-4485-0414-58F51B5488D3}"/>
          </ac:picMkLst>
        </pc:picChg>
        <pc:picChg chg="del">
          <ac:chgData name="瑛莉菜 羽田" userId="64c7e7a027abc1d1" providerId="LiveId" clId="{7A5A9115-36C4-4072-BD7B-1B22B88A491E}" dt="2024-10-04T09:08:57.741" v="4" actId="478"/>
          <ac:picMkLst>
            <pc:docMk/>
            <pc:sldMk cId="4010063240" sldId="375"/>
            <ac:picMk id="6" creationId="{5C37B9D3-02F5-E1DF-CF1C-12A67BA11D76}"/>
          </ac:picMkLst>
        </pc:picChg>
        <pc:picChg chg="add mod">
          <ac:chgData name="瑛莉菜 羽田" userId="64c7e7a027abc1d1" providerId="LiveId" clId="{7A5A9115-36C4-4072-BD7B-1B22B88A491E}" dt="2024-10-04T09:09:23.090" v="13" actId="1076"/>
          <ac:picMkLst>
            <pc:docMk/>
            <pc:sldMk cId="4010063240" sldId="375"/>
            <ac:picMk id="8" creationId="{C1594BBF-2E2F-0164-238A-63E4F5A9D908}"/>
          </ac:picMkLst>
        </pc:picChg>
        <pc:picChg chg="del">
          <ac:chgData name="瑛莉菜 羽田" userId="64c7e7a027abc1d1" providerId="LiveId" clId="{7A5A9115-36C4-4072-BD7B-1B22B88A491E}" dt="2024-10-04T09:08:58.339" v="5" actId="478"/>
          <ac:picMkLst>
            <pc:docMk/>
            <pc:sldMk cId="4010063240" sldId="375"/>
            <ac:picMk id="9" creationId="{7BB493DD-63BF-0C7A-EC83-0507679FE6C4}"/>
          </ac:picMkLst>
        </pc:picChg>
      </pc:sldChg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CF429ADD-A1FF-4DDF-93C9-68E595F39E78}"/>
    <pc:docChg chg="custSel modSld">
      <pc:chgData name="瑛莉菜 羽田" userId="64c7e7a027abc1d1" providerId="LiveId" clId="{CF429ADD-A1FF-4DDF-93C9-68E595F39E78}" dt="2024-10-07T07:58:18.656" v="74" actId="20577"/>
      <pc:docMkLst>
        <pc:docMk/>
      </pc:docMkLst>
      <pc:sldChg chg="addSp delSp modSp mod">
        <pc:chgData name="瑛莉菜 羽田" userId="64c7e7a027abc1d1" providerId="LiveId" clId="{CF429ADD-A1FF-4DDF-93C9-68E595F39E78}" dt="2024-10-07T07:58:18.656" v="74" actId="20577"/>
        <pc:sldMkLst>
          <pc:docMk/>
          <pc:sldMk cId="4010063240" sldId="375"/>
        </pc:sldMkLst>
        <pc:spChg chg="mod">
          <ac:chgData name="瑛莉菜 羽田" userId="64c7e7a027abc1d1" providerId="LiveId" clId="{CF429ADD-A1FF-4DDF-93C9-68E595F39E78}" dt="2024-10-07T07:57:22.673" v="5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F429ADD-A1FF-4DDF-93C9-68E595F39E78}" dt="2024-10-07T07:56:01.849" v="7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CF429ADD-A1FF-4DDF-93C9-68E595F39E78}" dt="2024-10-07T07:58:18.656" v="7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F429ADD-A1FF-4DDF-93C9-68E595F39E78}" dt="2024-10-07T07:55:36.4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F429ADD-A1FF-4DDF-93C9-68E595F39E78}" dt="2024-10-07T07:55:41.56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F429ADD-A1FF-4DDF-93C9-68E595F39E78}" dt="2024-10-07T07:57:44.928" v="65" actId="1076"/>
          <ac:picMkLst>
            <pc:docMk/>
            <pc:sldMk cId="4010063240" sldId="375"/>
            <ac:picMk id="5" creationId="{AB36BA9B-C425-889E-A3BC-294323F6281E}"/>
          </ac:picMkLst>
        </pc:picChg>
        <pc:picChg chg="del">
          <ac:chgData name="瑛莉菜 羽田" userId="64c7e7a027abc1d1" providerId="LiveId" clId="{CF429ADD-A1FF-4DDF-93C9-68E595F39E78}" dt="2024-10-07T07:57:29.575" v="58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CF429ADD-A1FF-4DDF-93C9-68E595F39E78}" dt="2024-10-07T07:58:09.570" v="72" actId="1076"/>
          <ac:picMkLst>
            <pc:docMk/>
            <pc:sldMk cId="4010063240" sldId="375"/>
            <ac:picMk id="8" creationId="{F8A3D792-BCF1-7EBF-CE5B-11CBC7725EA6}"/>
          </ac:picMkLst>
        </pc:picChg>
        <pc:picChg chg="del mod">
          <ac:chgData name="瑛莉菜 羽田" userId="64c7e7a027abc1d1" providerId="LiveId" clId="{CF429ADD-A1FF-4DDF-93C9-68E595F39E78}" dt="2024-10-07T07:57:30.258" v="60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CF429ADD-A1FF-4DDF-93C9-68E595F39E78}" dt="2024-10-07T07:57:30.624" v="61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保冷バイカラートート（Ｍ）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H315×W400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49595" y="5979441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日々使う買い物袋にもオシャレさを加えれば、スーパーへの外出もちょっぴり楽しくなります。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定番の保冷バッグのバイカラータイプでございます。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W90×H110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775CCBA-3106-97BB-C152-DCC2B703A2AB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07580" y="957278"/>
            <a:ext cx="1584198" cy="185790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9E376256-CEBE-4753-170E-7BCCACB154F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061924" y="1035799"/>
            <a:ext cx="1690606" cy="169910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1F6E7453-41E3-636B-DCFB-901E7A27F73A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741615" y="2005106"/>
            <a:ext cx="2502468" cy="317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19718</TotalTime>
  <Words>181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2024-10-07T08:00:46Z</dcterms:modified>
</cp:coreProperties>
</file>