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キャンバスデイリートート（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豊富な色展開が嬉しいコットン生地のトートバッグで、ランチバッグにぴったりなサイズです。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販路としても幅広いものがありノベルティや物販など、幅広い用途にご利用いただけます。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407B1FB-417C-C568-EBB6-260735512B4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99761" y="1013365"/>
            <a:ext cx="3039840" cy="301492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C7B21F2-5A7F-837B-DD62-AF5C3FC2257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22095" y="1061236"/>
            <a:ext cx="1543095" cy="1822165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86DE9AD0-4461-F869-0EE1-F87077A3838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29463" y="3155778"/>
            <a:ext cx="1532157" cy="185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217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2024-09-17T06:08:52Z</dcterms:modified>
</cp:coreProperties>
</file>