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H260×W290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豊富な色展開が嬉しいコットン生地のトートバッグです。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ペットボトルが縦にキレイに入るサイズ感で、デイリーユースのトートとしてご利用いただけます。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販路としても幅広いものがありノベルティや物販など、幅広い用途にご利用いただけます。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8237DDA-1FC1-7034-FF1A-F8292434C1D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98468" y="952006"/>
            <a:ext cx="2999342" cy="301584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81533FA-A7D7-77BD-AA27-8B43934151B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71213" y="932548"/>
            <a:ext cx="1283867" cy="1910238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0D3D38CF-21AB-A546-5080-EC6B448B985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48688" y="2870986"/>
            <a:ext cx="1398902" cy="210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18460</TotalTime>
  <Words>228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2024-09-17T06:14:37Z</dcterms:modified>
</cp:coreProperties>
</file>