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キャンバスデイリートート（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H355×W345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シルク・パッド印刷範囲：通常サイズ：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W225×H185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   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W260×H225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W260×H225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豊富な色展開が嬉しいＡ４サイズもゆとりをもって持ち運べるコットン生地のトートバッグです。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販路としても幅広いものがありノベルティや物販など、幅広い用途にご利用いただけます。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426184B7-2015-3C46-99B3-04FBE76ADAF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20077" y="951030"/>
            <a:ext cx="3231181" cy="320455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10DA3CB-5955-EF68-A356-1C9E463CD4F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185379" y="989036"/>
            <a:ext cx="972466" cy="1887529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EBE7B30A-D483-B518-774B-6C1E0AFE9CB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212090" y="2928233"/>
            <a:ext cx="972467" cy="2027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18463</TotalTime>
  <Words>219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2024-09-17T06:18:19Z</dcterms:modified>
</cp:coreProperties>
</file>