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92166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マチなしタイプですが大きさもあるのでマルチに使えます。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折りたたんで鞄に忍ばせるなどサブバッグとしてもオススメです。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AA4DB12-716B-73D6-DBCA-4EAE590D37A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15474" y="1069249"/>
            <a:ext cx="2882335" cy="285074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32893E2-6515-4E1F-4796-3174CE9C170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76931" y="984932"/>
            <a:ext cx="1176903" cy="218862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9D8557-4B39-2A48-B47C-689FEEAC8AF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196466" y="3201212"/>
            <a:ext cx="1127744" cy="214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18471</TotalTime>
  <Words>199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2024-09-17T06:29:06Z</dcterms:modified>
</cp:coreProperties>
</file>