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H420×W380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921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マチなしタイプですが大きさもあるのでマルチに使えます。折りたたんで鞄に忍ばせるなどサブバッグとしてもオススメです。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20BB901-1DD4-5AA8-1419-215B049513C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6515" y="993170"/>
            <a:ext cx="3186421" cy="320824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75F7F40-04D8-1AC5-1B77-BC89F9FBF9A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38674" y="1005673"/>
            <a:ext cx="1135708" cy="205370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4E0B5CE1-D0B8-7F9F-B868-A0357C3E130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24690" y="3068824"/>
            <a:ext cx="1183339" cy="205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18485</TotalTime>
  <Words>199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2024-09-17T06:44:29Z</dcterms:modified>
</cp:coreProperties>
</file>