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9353FEDC-00AD-455D-9E6D-A92807E3814C}" v="4" dt="2024-09-17T07:20:57.949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  <pc:sldChg chg="addSp delSp modSp mod">
        <pc:chgData name="瑛莉菜 羽田" userId="64c7e7a027abc1d1" providerId="LiveId" clId="{197FC229-DC39-42D2-973B-817600DD6952}" dt="2024-09-17T07:17:34.971" v="49" actId="1076"/>
        <pc:sldMkLst>
          <pc:docMk/>
          <pc:sldMk cId="4010063240" sldId="375"/>
        </pc:sldMkLst>
        <pc:spChg chg="mod">
          <ac:chgData name="瑛莉菜 羽田" userId="64c7e7a027abc1d1" providerId="LiveId" clId="{197FC229-DC39-42D2-973B-817600DD6952}" dt="2024-09-17T07:16:14.25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97FC229-DC39-42D2-973B-817600DD6952}" dt="2024-09-17T07:17:34.971" v="4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97FC229-DC39-42D2-973B-817600DD6952}" dt="2024-09-17T07:15:43.69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97FC229-DC39-42D2-973B-817600DD6952}" dt="2024-09-17T07:16:05.584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97FC229-DC39-42D2-973B-817600DD6952}" dt="2024-09-17T07:16:33.761" v="37" actId="478"/>
          <ac:picMkLst>
            <pc:docMk/>
            <pc:sldMk cId="4010063240" sldId="375"/>
            <ac:picMk id="5" creationId="{3C228248-DD74-E90E-B10A-B396A9E4086B}"/>
          </ac:picMkLst>
        </pc:picChg>
        <pc:picChg chg="add mod">
          <ac:chgData name="瑛莉菜 羽田" userId="64c7e7a027abc1d1" providerId="LiveId" clId="{197FC229-DC39-42D2-973B-817600DD6952}" dt="2024-09-17T07:16:51.621" v="43" actId="1076"/>
          <ac:picMkLst>
            <pc:docMk/>
            <pc:sldMk cId="4010063240" sldId="375"/>
            <ac:picMk id="6" creationId="{56CF2F10-BA9F-C932-29B5-80D939176160}"/>
          </ac:picMkLst>
        </pc:picChg>
        <pc:picChg chg="add mod">
          <ac:chgData name="瑛莉菜 羽田" userId="64c7e7a027abc1d1" providerId="LiveId" clId="{197FC229-DC39-42D2-973B-817600DD6952}" dt="2024-09-17T07:17:14.519" v="48" actId="1076"/>
          <ac:picMkLst>
            <pc:docMk/>
            <pc:sldMk cId="4010063240" sldId="375"/>
            <ac:picMk id="8" creationId="{828A0703-E26D-4340-6C6C-56ADC8C5872E}"/>
          </ac:picMkLst>
        </pc:picChg>
        <pc:picChg chg="del">
          <ac:chgData name="瑛莉菜 羽田" userId="64c7e7a027abc1d1" providerId="LiveId" clId="{197FC229-DC39-42D2-973B-817600DD6952}" dt="2024-09-17T07:16:34.312" v="38" actId="478"/>
          <ac:picMkLst>
            <pc:docMk/>
            <pc:sldMk cId="4010063240" sldId="375"/>
            <ac:picMk id="9" creationId="{1B0F2CCB-EAF8-CF94-3B69-8F2EB9E73E6F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  <pc:sldChg chg="addSp delSp modSp mod">
        <pc:chgData name="瑛莉菜 羽田" userId="64c7e7a027abc1d1" providerId="LiveId" clId="{726D1286-4386-4B7B-9A70-C1DB59F9DA90}" dt="2024-09-17T07:14:26.017" v="53" actId="1076"/>
        <pc:sldMkLst>
          <pc:docMk/>
          <pc:sldMk cId="4010063240" sldId="375"/>
        </pc:sldMkLst>
        <pc:spChg chg="mod">
          <ac:chgData name="瑛莉菜 羽田" userId="64c7e7a027abc1d1" providerId="LiveId" clId="{726D1286-4386-4B7B-9A70-C1DB59F9DA90}" dt="2024-09-17T07:13:02.137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6D1286-4386-4B7B-9A70-C1DB59F9DA90}" dt="2024-09-17T07:13:30.699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6D1286-4386-4B7B-9A70-C1DB59F9DA90}" dt="2024-09-17T07:04:13.130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6D1286-4386-4B7B-9A70-C1DB59F9DA90}" dt="2024-09-17T07:04:26.303" v="2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6D1286-4386-4B7B-9A70-C1DB59F9DA90}" dt="2024-09-17T07:13:50.013" v="40" actId="1076"/>
          <ac:picMkLst>
            <pc:docMk/>
            <pc:sldMk cId="4010063240" sldId="375"/>
            <ac:picMk id="5" creationId="{3C228248-DD74-E90E-B10A-B396A9E4086B}"/>
          </ac:picMkLst>
        </pc:picChg>
        <pc:picChg chg="del">
          <ac:chgData name="瑛莉菜 羽田" userId="64c7e7a027abc1d1" providerId="LiveId" clId="{726D1286-4386-4B7B-9A70-C1DB59F9DA90}" dt="2024-09-17T07:13:40.740" v="37" actId="478"/>
          <ac:picMkLst>
            <pc:docMk/>
            <pc:sldMk cId="4010063240" sldId="375"/>
            <ac:picMk id="6" creationId="{DA1D2E16-2DB1-01F7-5B6B-C19CB65FE87D}"/>
          </ac:picMkLst>
        </pc:picChg>
        <pc:picChg chg="del">
          <ac:chgData name="瑛莉菜 羽田" userId="64c7e7a027abc1d1" providerId="LiveId" clId="{726D1286-4386-4B7B-9A70-C1DB59F9DA90}" dt="2024-09-17T07:13:51.174" v="41" actId="478"/>
          <ac:picMkLst>
            <pc:docMk/>
            <pc:sldMk cId="4010063240" sldId="375"/>
            <ac:picMk id="8" creationId="{EE628FE8-0241-8B06-FF7F-99B7D94D3D48}"/>
          </ac:picMkLst>
        </pc:picChg>
        <pc:picChg chg="add mod">
          <ac:chgData name="瑛莉菜 羽田" userId="64c7e7a027abc1d1" providerId="LiveId" clId="{726D1286-4386-4B7B-9A70-C1DB59F9DA90}" dt="2024-09-17T07:14:26.017" v="53" actId="1076"/>
          <ac:picMkLst>
            <pc:docMk/>
            <pc:sldMk cId="4010063240" sldId="375"/>
            <ac:picMk id="9" creationId="{1B0F2CCB-EAF8-CF94-3B69-8F2EB9E73E6F}"/>
          </ac:picMkLst>
        </pc:picChg>
        <pc:picChg chg="del">
          <ac:chgData name="瑛莉菜 羽田" userId="64c7e7a027abc1d1" providerId="LiveId" clId="{726D1286-4386-4B7B-9A70-C1DB59F9DA90}" dt="2024-09-17T07:13:51.725" v="42" actId="478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  <pc:sldChg chg="addSp delSp modSp mod">
        <pc:chgData name="瑛莉菜 羽田" userId="64c7e7a027abc1d1" providerId="LiveId" clId="{AD08A661-1B4F-4A88-9273-62FEB24DF62D}" dt="2024-09-17T07:19:32.727" v="47" actId="1076"/>
        <pc:sldMkLst>
          <pc:docMk/>
          <pc:sldMk cId="4010063240" sldId="375"/>
        </pc:sldMkLst>
        <pc:spChg chg="mod">
          <ac:chgData name="瑛莉菜 羽田" userId="64c7e7a027abc1d1" providerId="LiveId" clId="{AD08A661-1B4F-4A88-9273-62FEB24DF62D}" dt="2024-09-17T07:18:41.47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08A661-1B4F-4A88-9273-62FEB24DF62D}" dt="2024-09-17T07:18:53.891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08A661-1B4F-4A88-9273-62FEB24DF62D}" dt="2024-09-17T07:18:14.3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08A661-1B4F-4A88-9273-62FEB24DF62D}" dt="2024-09-17T07:18:24.707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D08A661-1B4F-4A88-9273-62FEB24DF62D}" dt="2024-09-17T07:19:13.395" v="44" actId="1076"/>
          <ac:picMkLst>
            <pc:docMk/>
            <pc:sldMk cId="4010063240" sldId="375"/>
            <ac:picMk id="5" creationId="{C47C2E68-351D-1F12-FB40-C7B3CA382099}"/>
          </ac:picMkLst>
        </pc:picChg>
        <pc:picChg chg="del">
          <ac:chgData name="瑛莉菜 羽田" userId="64c7e7a027abc1d1" providerId="LiveId" clId="{AD08A661-1B4F-4A88-9273-62FEB24DF62D}" dt="2024-09-17T07:18:55.769" v="36" actId="478"/>
          <ac:picMkLst>
            <pc:docMk/>
            <pc:sldMk cId="4010063240" sldId="375"/>
            <ac:picMk id="6" creationId="{56CF2F10-BA9F-C932-29B5-80D939176160}"/>
          </ac:picMkLst>
        </pc:picChg>
        <pc:picChg chg="del mod">
          <ac:chgData name="瑛莉菜 羽田" userId="64c7e7a027abc1d1" providerId="LiveId" clId="{AD08A661-1B4F-4A88-9273-62FEB24DF62D}" dt="2024-09-17T07:18:56.319" v="38" actId="478"/>
          <ac:picMkLst>
            <pc:docMk/>
            <pc:sldMk cId="4010063240" sldId="375"/>
            <ac:picMk id="8" creationId="{828A0703-E26D-4340-6C6C-56ADC8C5872E}"/>
          </ac:picMkLst>
        </pc:picChg>
        <pc:picChg chg="add mod">
          <ac:chgData name="瑛莉菜 羽田" userId="64c7e7a027abc1d1" providerId="LiveId" clId="{AD08A661-1B4F-4A88-9273-62FEB24DF62D}" dt="2024-09-17T07:19:32.727" v="47" actId="1076"/>
          <ac:picMkLst>
            <pc:docMk/>
            <pc:sldMk cId="4010063240" sldId="375"/>
            <ac:picMk id="9" creationId="{A08FAE50-6078-F264-7CE0-D0A62F4573AC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  <pc:sldChg chg="addSp delSp modSp mod">
        <pc:chgData name="瑛莉菜 羽田" userId="64c7e7a027abc1d1" providerId="LiveId" clId="{9353FEDC-00AD-455D-9E6D-A92807E3814C}" dt="2024-09-17T07:21:58.954" v="71" actId="1076"/>
        <pc:sldMkLst>
          <pc:docMk/>
          <pc:sldMk cId="4010063240" sldId="375"/>
        </pc:sldMkLst>
        <pc:spChg chg="mod">
          <ac:chgData name="瑛莉菜 羽田" userId="64c7e7a027abc1d1" providerId="LiveId" clId="{9353FEDC-00AD-455D-9E6D-A92807E3814C}" dt="2024-09-17T07:20:48.250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53FEDC-00AD-455D-9E6D-A92807E3814C}" dt="2024-09-17T07:20:42.760" v="4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353FEDC-00AD-455D-9E6D-A92807E3814C}" dt="2024-09-17T07:21:03.308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53FEDC-00AD-455D-9E6D-A92807E3814C}" dt="2024-09-17T07:20:26.9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53FEDC-00AD-455D-9E6D-A92807E3814C}" dt="2024-09-17T07:20:34.259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53FEDC-00AD-455D-9E6D-A92807E3814C}" dt="2024-09-17T07:21:05.492" v="58" actId="478"/>
          <ac:picMkLst>
            <pc:docMk/>
            <pc:sldMk cId="4010063240" sldId="375"/>
            <ac:picMk id="5" creationId="{C47C2E68-351D-1F12-FB40-C7B3CA382099}"/>
          </ac:picMkLst>
        </pc:picChg>
        <pc:picChg chg="add mod">
          <ac:chgData name="瑛莉菜 羽田" userId="64c7e7a027abc1d1" providerId="LiveId" clId="{9353FEDC-00AD-455D-9E6D-A92807E3814C}" dt="2024-09-17T07:21:24.881" v="64" actId="1076"/>
          <ac:picMkLst>
            <pc:docMk/>
            <pc:sldMk cId="4010063240" sldId="375"/>
            <ac:picMk id="6" creationId="{C02D68EF-A323-E5E7-0834-EC03EEA53735}"/>
          </ac:picMkLst>
        </pc:picChg>
        <pc:picChg chg="add mod">
          <ac:chgData name="瑛莉菜 羽田" userId="64c7e7a027abc1d1" providerId="LiveId" clId="{9353FEDC-00AD-455D-9E6D-A92807E3814C}" dt="2024-09-17T07:21:48.033" v="67" actId="1076"/>
          <ac:picMkLst>
            <pc:docMk/>
            <pc:sldMk cId="4010063240" sldId="375"/>
            <ac:picMk id="8" creationId="{CC02E6F9-A9FC-08B7-2E04-6635A58611BA}"/>
          </ac:picMkLst>
        </pc:picChg>
        <pc:picChg chg="del">
          <ac:chgData name="瑛莉菜 羽田" userId="64c7e7a027abc1d1" providerId="LiveId" clId="{9353FEDC-00AD-455D-9E6D-A92807E3814C}" dt="2024-09-17T07:21:06.040" v="59" actId="478"/>
          <ac:picMkLst>
            <pc:docMk/>
            <pc:sldMk cId="4010063240" sldId="375"/>
            <ac:picMk id="9" creationId="{A08FAE50-6078-F264-7CE0-D0A62F4573AC}"/>
          </ac:picMkLst>
        </pc:picChg>
        <pc:picChg chg="add mod">
          <ac:chgData name="瑛莉菜 羽田" userId="64c7e7a027abc1d1" providerId="LiveId" clId="{9353FEDC-00AD-455D-9E6D-A92807E3814C}" dt="2024-09-17T07:21:58.954" v="71" actId="1076"/>
          <ac:picMkLst>
            <pc:docMk/>
            <pc:sldMk cId="4010063240" sldId="375"/>
            <ac:picMk id="33" creationId="{9749C0D3-476A-2525-25AC-5A28BD82A413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  <pc:sldChg chg="addSp delSp modSp mod">
        <pc:chgData name="瑛莉菜 羽田" userId="64c7e7a027abc1d1" providerId="LiveId" clId="{A8A5CFEB-BEE1-4AAC-AEDE-949D92653306}" dt="2024-09-17T07:24:20.342" v="43" actId="1076"/>
        <pc:sldMkLst>
          <pc:docMk/>
          <pc:sldMk cId="4010063240" sldId="375"/>
        </pc:sldMkLst>
        <pc:spChg chg="mod">
          <ac:chgData name="瑛莉菜 羽田" userId="64c7e7a027abc1d1" providerId="LiveId" clId="{A8A5CFEB-BEE1-4AAC-AEDE-949D92653306}" dt="2024-09-17T07:23:02.516" v="2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8A5CFEB-BEE1-4AAC-AEDE-949D92653306}" dt="2024-09-17T07:23:36.482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A5CFEB-BEE1-4AAC-AEDE-949D92653306}" dt="2024-09-17T07:22:45.821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A5CFEB-BEE1-4AAC-AEDE-949D92653306}" dt="2024-09-17T07:22:53.280" v="2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8A5CFEB-BEE1-4AAC-AEDE-949D92653306}" dt="2024-09-17T07:23:54.175" v="37" actId="14100"/>
          <ac:picMkLst>
            <pc:docMk/>
            <pc:sldMk cId="4010063240" sldId="375"/>
            <ac:picMk id="5" creationId="{DE105D14-01CF-1CD2-CAA1-27576AF3F859}"/>
          </ac:picMkLst>
        </pc:picChg>
        <pc:picChg chg="del">
          <ac:chgData name="瑛莉菜 羽田" userId="64c7e7a027abc1d1" providerId="LiveId" clId="{A8A5CFEB-BEE1-4AAC-AEDE-949D92653306}" dt="2024-09-17T07:23:37.964" v="32" actId="478"/>
          <ac:picMkLst>
            <pc:docMk/>
            <pc:sldMk cId="4010063240" sldId="375"/>
            <ac:picMk id="6" creationId="{C02D68EF-A323-E5E7-0834-EC03EEA53735}"/>
          </ac:picMkLst>
        </pc:picChg>
        <pc:picChg chg="del">
          <ac:chgData name="瑛莉菜 羽田" userId="64c7e7a027abc1d1" providerId="LiveId" clId="{A8A5CFEB-BEE1-4AAC-AEDE-949D92653306}" dt="2024-09-17T07:23:38.420" v="33" actId="478"/>
          <ac:picMkLst>
            <pc:docMk/>
            <pc:sldMk cId="4010063240" sldId="375"/>
            <ac:picMk id="8" creationId="{CC02E6F9-A9FC-08B7-2E04-6635A58611BA}"/>
          </ac:picMkLst>
        </pc:picChg>
        <pc:picChg chg="add mod">
          <ac:chgData name="瑛莉菜 羽田" userId="64c7e7a027abc1d1" providerId="LiveId" clId="{A8A5CFEB-BEE1-4AAC-AEDE-949D92653306}" dt="2024-09-17T07:24:10.294" v="40" actId="1076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A8A5CFEB-BEE1-4AAC-AEDE-949D92653306}" dt="2024-09-17T07:24:20.342" v="43" actId="1076"/>
          <ac:picMkLst>
            <pc:docMk/>
            <pc:sldMk cId="4010063240" sldId="375"/>
            <ac:picMk id="35" creationId="{008EAFDE-A8AA-4DA9-2C49-6BFA59D6AEF7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キャンバス保冷トート（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H320×W400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コットン、アルミ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532253" y="5847818"/>
            <a:ext cx="539613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保冷バッグもナチュラルな生地感を味わいたい！そんな方におすすめな保冷トートです。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広い範囲に名入れが可能となっておりますので、 飲食品のイベントやキャンペーンのノベルティとしてもおすすめです。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49881" y="3013216"/>
            <a:ext cx="575209" cy="236851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DE105D14-01CF-1CD2-CAA1-27576AF3F859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37739" y="949269"/>
            <a:ext cx="3009843" cy="306756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E0BAE760-580C-F114-79B5-62395DB121FB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698783" y="2659280"/>
            <a:ext cx="1356432" cy="2018306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18516</TotalTime>
  <Words>195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2024-09-17T07:24:23Z</dcterms:modified>
</cp:coreProperties>
</file>