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キャンバスバイカラートート（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H230×W320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W55×H60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W55×H60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18144" y="5847818"/>
            <a:ext cx="53961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ちょっとした外出に便利なサイズのバイカラー配色が冴えるトートバッグです。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広めの底マチが使いやすく、生地も厚手なのでバッグ単体で自立もします。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575ECA53-A056-322E-A4FD-031FDCC8081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7702" y="911672"/>
            <a:ext cx="2759751" cy="275218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88C946D-877A-6A06-EBF9-5182F330BA3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42864" y="2277676"/>
            <a:ext cx="1790379" cy="2614464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18520</TotalTime>
  <Words>181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2024-09-17T07:29:20Z</dcterms:modified>
</cp:coreProperties>
</file>