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B20D8-A613-45D8-A406-3CCD3A6439C6}" v="2" dt="2024-09-17T07:29:04.055"/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D73B399C-9C29-41FA-9382-C6D0DA7336CA}" v="4" dt="2024-09-17T04:06:31.294"/>
    <p1510:client id="{FE710892-0A21-404E-B3A9-AE329AEB9851}" v="2" dt="2024-09-17T07:30:38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  <pc:sldChg chg="addSp delSp modSp mod">
        <pc:chgData name="瑛莉菜 羽田" userId="64c7e7a027abc1d1" providerId="LiveId" clId="{2BCB20D8-A613-45D8-A406-3CCD3A6439C6}" dt="2024-09-17T07:29:13.888" v="52" actId="1076"/>
        <pc:sldMkLst>
          <pc:docMk/>
          <pc:sldMk cId="4010063240" sldId="375"/>
        </pc:sldMkLst>
        <pc:spChg chg="mod">
          <ac:chgData name="瑛莉菜 羽田" userId="64c7e7a027abc1d1" providerId="LiveId" clId="{2BCB20D8-A613-45D8-A406-3CCD3A6439C6}" dt="2024-09-17T07:27:44.074" v="3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BCB20D8-A613-45D8-A406-3CCD3A6439C6}" dt="2024-09-17T07:26:56.375" v="2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BCB20D8-A613-45D8-A406-3CCD3A6439C6}" dt="2024-09-17T07:28:15.439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BCB20D8-A613-45D8-A406-3CCD3A6439C6}" dt="2024-09-17T07:26:40.600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BCB20D8-A613-45D8-A406-3CCD3A6439C6}" dt="2024-09-17T07:26:49.345" v="2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BCB20D8-A613-45D8-A406-3CCD3A6439C6}" dt="2024-09-17T07:28:19.331" v="39" actId="478"/>
          <ac:picMkLst>
            <pc:docMk/>
            <pc:sldMk cId="4010063240" sldId="375"/>
            <ac:picMk id="5" creationId="{DE105D14-01CF-1CD2-CAA1-27576AF3F859}"/>
          </ac:picMkLst>
        </pc:picChg>
        <pc:picChg chg="add mod">
          <ac:chgData name="瑛莉菜 羽田" userId="64c7e7a027abc1d1" providerId="LiveId" clId="{2BCB20D8-A613-45D8-A406-3CCD3A6439C6}" dt="2024-09-17T07:28:37.327" v="46" actId="1076"/>
          <ac:picMkLst>
            <pc:docMk/>
            <pc:sldMk cId="4010063240" sldId="375"/>
            <ac:picMk id="6" creationId="{575ECA53-A056-322E-A4FD-031FDCC80819}"/>
          </ac:picMkLst>
        </pc:picChg>
        <pc:picChg chg="add mod">
          <ac:chgData name="瑛莉菜 羽田" userId="64c7e7a027abc1d1" providerId="LiveId" clId="{2BCB20D8-A613-45D8-A406-3CCD3A6439C6}" dt="2024-09-17T07:28:57.028" v="49" actId="1076"/>
          <ac:picMkLst>
            <pc:docMk/>
            <pc:sldMk cId="4010063240" sldId="375"/>
            <ac:picMk id="8" creationId="{B88C946D-877A-6A06-EBF9-5182F330BA30}"/>
          </ac:picMkLst>
        </pc:picChg>
        <pc:picChg chg="del">
          <ac:chgData name="瑛莉菜 羽田" userId="64c7e7a027abc1d1" providerId="LiveId" clId="{2BCB20D8-A613-45D8-A406-3CCD3A6439C6}" dt="2024-09-17T07:28:19.772" v="40" actId="478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2BCB20D8-A613-45D8-A406-3CCD3A6439C6}" dt="2024-09-17T07:29:02.120" v="50"/>
          <ac:picMkLst>
            <pc:docMk/>
            <pc:sldMk cId="4010063240" sldId="375"/>
            <ac:picMk id="11" creationId="{BBA36083-48B3-8453-A165-F09E1A1E5ABB}"/>
          </ac:picMkLst>
        </pc:picChg>
        <pc:picChg chg="add mod">
          <ac:chgData name="瑛莉菜 羽田" userId="64c7e7a027abc1d1" providerId="LiveId" clId="{2BCB20D8-A613-45D8-A406-3CCD3A6439C6}" dt="2024-09-17T07:29:13.888" v="52" actId="1076"/>
          <ac:picMkLst>
            <pc:docMk/>
            <pc:sldMk cId="4010063240" sldId="375"/>
            <ac:picMk id="38" creationId="{24104AD3-DF70-B733-EBF4-2E9E6277C010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  <pc:sldChg chg="addSp delSp modSp mod">
        <pc:chgData name="瑛莉菜 羽田" userId="64c7e7a027abc1d1" providerId="LiveId" clId="{FE710892-0A21-404E-B3A9-AE329AEB9851}" dt="2024-09-17T07:31:41.899" v="72" actId="1076"/>
        <pc:sldMkLst>
          <pc:docMk/>
          <pc:sldMk cId="4010063240" sldId="375"/>
        </pc:sldMkLst>
        <pc:spChg chg="mod">
          <ac:chgData name="瑛莉菜 羽田" userId="64c7e7a027abc1d1" providerId="LiveId" clId="{FE710892-0A21-404E-B3A9-AE329AEB9851}" dt="2024-09-17T07:30:26.015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710892-0A21-404E-B3A9-AE329AEB9851}" dt="2024-09-17T07:30:54.021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710892-0A21-404E-B3A9-AE329AEB9851}" dt="2024-09-17T07:29:54.84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03.935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38.919" v="5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710892-0A21-404E-B3A9-AE329AEB9851}" dt="2024-09-17T07:31:11.635" v="66" actId="1076"/>
          <ac:picMkLst>
            <pc:docMk/>
            <pc:sldMk cId="4010063240" sldId="375"/>
            <ac:picMk id="5" creationId="{A3C720BA-A877-1F7F-753A-10249FA64103}"/>
          </ac:picMkLst>
        </pc:picChg>
        <pc:picChg chg="del">
          <ac:chgData name="瑛莉菜 羽田" userId="64c7e7a027abc1d1" providerId="LiveId" clId="{FE710892-0A21-404E-B3A9-AE329AEB9851}" dt="2024-09-17T07:30:56.437" v="61" actId="478"/>
          <ac:picMkLst>
            <pc:docMk/>
            <pc:sldMk cId="4010063240" sldId="375"/>
            <ac:picMk id="6" creationId="{575ECA53-A056-322E-A4FD-031FDCC80819}"/>
          </ac:picMkLst>
        </pc:picChg>
        <pc:picChg chg="del">
          <ac:chgData name="瑛莉菜 羽田" userId="64c7e7a027abc1d1" providerId="LiveId" clId="{FE710892-0A21-404E-B3A9-AE329AEB9851}" dt="2024-09-17T07:30:56.935" v="62" actId="478"/>
          <ac:picMkLst>
            <pc:docMk/>
            <pc:sldMk cId="4010063240" sldId="375"/>
            <ac:picMk id="8" creationId="{B88C946D-877A-6A06-EBF9-5182F330BA30}"/>
          </ac:picMkLst>
        </pc:picChg>
        <pc:picChg chg="add mod">
          <ac:chgData name="瑛莉菜 羽田" userId="64c7e7a027abc1d1" providerId="LiveId" clId="{FE710892-0A21-404E-B3A9-AE329AEB9851}" dt="2024-09-17T07:31:29.155" v="69" actId="1076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FE710892-0A21-404E-B3A9-AE329AEB9851}" dt="2024-09-17T07:31:41.899" v="72" actId="1076"/>
          <ac:picMkLst>
            <pc:docMk/>
            <pc:sldMk cId="4010063240" sldId="375"/>
            <ac:picMk id="37" creationId="{709C22DF-E2B1-82B8-A04A-AEF1E3D56A95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  <pc:sldChg chg="addSp delSp modSp mod">
        <pc:chgData name="瑛莉菜 羽田" userId="64c7e7a027abc1d1" providerId="LiveId" clId="{C7F7322F-1BCC-4E1D-93CD-BD46F2C46098}" dt="2024-09-17T07:34:46.459" v="74" actId="1076"/>
        <pc:sldMkLst>
          <pc:docMk/>
          <pc:sldMk cId="4010063240" sldId="375"/>
        </pc:sldMkLst>
        <pc:spChg chg="mod">
          <ac:chgData name="瑛莉菜 羽田" userId="64c7e7a027abc1d1" providerId="LiveId" clId="{C7F7322F-1BCC-4E1D-93CD-BD46F2C46098}" dt="2024-09-17T07:33:37.5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7F7322F-1BCC-4E1D-93CD-BD46F2C46098}" dt="2024-09-17T07:33:58.887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7F7322F-1BCC-4E1D-93CD-BD46F2C46098}" dt="2024-09-17T07:33:01.758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7F7322F-1BCC-4E1D-93CD-BD46F2C46098}" dt="2024-09-17T07:33:10.3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7F7322F-1BCC-4E1D-93CD-BD46F2C46098}" dt="2024-09-17T07:34:00.667" v="59" actId="478"/>
          <ac:picMkLst>
            <pc:docMk/>
            <pc:sldMk cId="4010063240" sldId="375"/>
            <ac:picMk id="5" creationId="{A3C720BA-A877-1F7F-753A-10249FA64103}"/>
          </ac:picMkLst>
        </pc:picChg>
        <pc:picChg chg="add mod">
          <ac:chgData name="瑛莉菜 羽田" userId="64c7e7a027abc1d1" providerId="LiveId" clId="{C7F7322F-1BCC-4E1D-93CD-BD46F2C46098}" dt="2024-09-17T07:34:18.796" v="65" actId="14100"/>
          <ac:picMkLst>
            <pc:docMk/>
            <pc:sldMk cId="4010063240" sldId="375"/>
            <ac:picMk id="6" creationId="{E643823C-AE19-842C-DC4B-B23315CF9EFB}"/>
          </ac:picMkLst>
        </pc:picChg>
        <pc:picChg chg="add mod">
          <ac:chgData name="瑛莉菜 羽田" userId="64c7e7a027abc1d1" providerId="LiveId" clId="{C7F7322F-1BCC-4E1D-93CD-BD46F2C46098}" dt="2024-09-17T07:34:36.287" v="70" actId="1076"/>
          <ac:picMkLst>
            <pc:docMk/>
            <pc:sldMk cId="4010063240" sldId="375"/>
            <ac:picMk id="8" creationId="{E4383CA6-7662-4152-798E-10C6F1927AC3}"/>
          </ac:picMkLst>
        </pc:picChg>
        <pc:picChg chg="del">
          <ac:chgData name="瑛莉菜 羽田" userId="64c7e7a027abc1d1" providerId="LiveId" clId="{C7F7322F-1BCC-4E1D-93CD-BD46F2C46098}" dt="2024-09-17T07:34:01.115" v="60" actId="478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C7F7322F-1BCC-4E1D-93CD-BD46F2C46098}" dt="2024-09-17T07:34:46.459" v="74" actId="1076"/>
          <ac:picMkLst>
            <pc:docMk/>
            <pc:sldMk cId="4010063240" sldId="375"/>
            <ac:picMk id="39" creationId="{CE1A8199-2CE6-3768-038F-BD234AD40C28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キャンバスバイカラートート（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H400×W520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18144" y="5847818"/>
            <a:ext cx="539613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レジャーや日帰り旅行など、少し多めな荷物の際に便利なコットントートバッグです。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広めの底マチが使いやすく、バッグ単体で自立するしっかりした生地厚です。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643823C-AE19-842C-DC4B-B23315CF9EF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75693" y="914228"/>
            <a:ext cx="3396455" cy="334908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4383CA6-7662-4152-798E-10C6F1927AC3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293300" y="2270575"/>
            <a:ext cx="1563229" cy="2497653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18523</TotalTime>
  <Words>210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2024-09-17T07:34:47Z</dcterms:modified>
</cp:coreProperties>
</file>