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B825F3D7-E19D-4A13-A586-8816AC3211F7}" v="2" dt="2024-09-17T07:36:30.832"/>
    <p1510:client id="{D73B399C-9C29-41FA-9382-C6D0DA7336CA}" v="4" dt="2024-09-17T04:06:31.294"/>
    <p1510:client id="{FE710892-0A21-404E-B3A9-AE329AEB9851}" v="2" dt="2024-09-17T07:30:38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  <pc:sldChg chg="addSp delSp modSp mod">
        <pc:chgData name="瑛莉菜 羽田" userId="64c7e7a027abc1d1" providerId="LiveId" clId="{FE710892-0A21-404E-B3A9-AE329AEB9851}" dt="2024-09-17T07:31:41.899" v="72" actId="1076"/>
        <pc:sldMkLst>
          <pc:docMk/>
          <pc:sldMk cId="4010063240" sldId="375"/>
        </pc:sldMkLst>
        <pc:spChg chg="mod">
          <ac:chgData name="瑛莉菜 羽田" userId="64c7e7a027abc1d1" providerId="LiveId" clId="{FE710892-0A21-404E-B3A9-AE329AEB9851}" dt="2024-09-17T07:30:26.01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710892-0A21-404E-B3A9-AE329AEB9851}" dt="2024-09-17T07:30:54.021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710892-0A21-404E-B3A9-AE329AEB9851}" dt="2024-09-17T07:29:54.84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03.935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38.919" v="5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710892-0A21-404E-B3A9-AE329AEB9851}" dt="2024-09-17T07:31:11.635" v="66" actId="1076"/>
          <ac:picMkLst>
            <pc:docMk/>
            <pc:sldMk cId="4010063240" sldId="375"/>
            <ac:picMk id="5" creationId="{A3C720BA-A877-1F7F-753A-10249FA64103}"/>
          </ac:picMkLst>
        </pc:picChg>
        <pc:picChg chg="del">
          <ac:chgData name="瑛莉菜 羽田" userId="64c7e7a027abc1d1" providerId="LiveId" clId="{FE710892-0A21-404E-B3A9-AE329AEB9851}" dt="2024-09-17T07:30:56.437" v="61" actId="478"/>
          <ac:picMkLst>
            <pc:docMk/>
            <pc:sldMk cId="4010063240" sldId="375"/>
            <ac:picMk id="6" creationId="{575ECA53-A056-322E-A4FD-031FDCC80819}"/>
          </ac:picMkLst>
        </pc:picChg>
        <pc:picChg chg="del">
          <ac:chgData name="瑛莉菜 羽田" userId="64c7e7a027abc1d1" providerId="LiveId" clId="{FE710892-0A21-404E-B3A9-AE329AEB9851}" dt="2024-09-17T07:30:56.935" v="62" actId="478"/>
          <ac:picMkLst>
            <pc:docMk/>
            <pc:sldMk cId="4010063240" sldId="375"/>
            <ac:picMk id="8" creationId="{B88C946D-877A-6A06-EBF9-5182F330BA30}"/>
          </ac:picMkLst>
        </pc:picChg>
        <pc:picChg chg="add mod">
          <ac:chgData name="瑛莉菜 羽田" userId="64c7e7a027abc1d1" providerId="LiveId" clId="{FE710892-0A21-404E-B3A9-AE329AEB9851}" dt="2024-09-17T07:31:29.155" v="69" actId="1076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FE710892-0A21-404E-B3A9-AE329AEB9851}" dt="2024-09-17T07:31:41.899" v="72" actId="1076"/>
          <ac:picMkLst>
            <pc:docMk/>
            <pc:sldMk cId="4010063240" sldId="375"/>
            <ac:picMk id="37" creationId="{709C22DF-E2B1-82B8-A04A-AEF1E3D56A95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  <pc:sldChg chg="addSp delSp modSp mod">
        <pc:chgData name="瑛莉菜 羽田" userId="64c7e7a027abc1d1" providerId="LiveId" clId="{B825F3D7-E19D-4A13-A586-8816AC3211F7}" dt="2024-09-17T07:39:25.158" v="80" actId="1076"/>
        <pc:sldMkLst>
          <pc:docMk/>
          <pc:sldMk cId="4010063240" sldId="375"/>
        </pc:sldMkLst>
        <pc:spChg chg="mod">
          <ac:chgData name="瑛莉菜 羽田" userId="64c7e7a027abc1d1" providerId="LiveId" clId="{B825F3D7-E19D-4A13-A586-8816AC3211F7}" dt="2024-09-17T07:37:22.400" v="6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825F3D7-E19D-4A13-A586-8816AC3211F7}" dt="2024-09-17T07:38:12.681" v="6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825F3D7-E19D-4A13-A586-8816AC3211F7}" dt="2024-09-17T07:35:55.50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825F3D7-E19D-4A13-A586-8816AC3211F7}" dt="2024-09-17T07:36:02.99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825F3D7-E19D-4A13-A586-8816AC3211F7}" dt="2024-09-17T07:38:34.162" v="69" actId="1076"/>
          <ac:picMkLst>
            <pc:docMk/>
            <pc:sldMk cId="4010063240" sldId="375"/>
            <ac:picMk id="5" creationId="{5327CA8D-4D5B-F2F9-973D-1528A234901C}"/>
          </ac:picMkLst>
        </pc:picChg>
        <pc:picChg chg="del">
          <ac:chgData name="瑛莉菜 羽田" userId="64c7e7a027abc1d1" providerId="LiveId" clId="{B825F3D7-E19D-4A13-A586-8816AC3211F7}" dt="2024-09-17T07:38:14.538" v="65" actId="478"/>
          <ac:picMkLst>
            <pc:docMk/>
            <pc:sldMk cId="4010063240" sldId="375"/>
            <ac:picMk id="6" creationId="{E643823C-AE19-842C-DC4B-B23315CF9EFB}"/>
          </ac:picMkLst>
        </pc:picChg>
        <pc:picChg chg="del">
          <ac:chgData name="瑛莉菜 羽田" userId="64c7e7a027abc1d1" providerId="LiveId" clId="{B825F3D7-E19D-4A13-A586-8816AC3211F7}" dt="2024-09-17T07:38:15.372" v="66" actId="478"/>
          <ac:picMkLst>
            <pc:docMk/>
            <pc:sldMk cId="4010063240" sldId="375"/>
            <ac:picMk id="8" creationId="{E4383CA6-7662-4152-798E-10C6F1927AC3}"/>
          </ac:picMkLst>
        </pc:picChg>
        <pc:picChg chg="add mod">
          <ac:chgData name="瑛莉菜 羽田" userId="64c7e7a027abc1d1" providerId="LiveId" clId="{B825F3D7-E19D-4A13-A586-8816AC3211F7}" dt="2024-09-17T07:38:52.236" v="74" actId="1076"/>
          <ac:picMkLst>
            <pc:docMk/>
            <pc:sldMk cId="4010063240" sldId="375"/>
            <ac:picMk id="9" creationId="{1190A6A5-8918-3A18-505E-52ADD40F31D0}"/>
          </ac:picMkLst>
        </pc:picChg>
        <pc:picChg chg="add mod">
          <ac:chgData name="瑛莉菜 羽田" userId="64c7e7a027abc1d1" providerId="LiveId" clId="{B825F3D7-E19D-4A13-A586-8816AC3211F7}" dt="2024-09-17T07:39:08.543" v="77" actId="1076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B825F3D7-E19D-4A13-A586-8816AC3211F7}" dt="2024-09-17T07:39:25.158" v="80" actId="1076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  <pc:sldChg chg="addSp delSp modSp mod">
        <pc:chgData name="瑛莉菜 羽田" userId="64c7e7a027abc1d1" providerId="LiveId" clId="{C7F7322F-1BCC-4E1D-93CD-BD46F2C46098}" dt="2024-09-17T07:34:46.459" v="74" actId="1076"/>
        <pc:sldMkLst>
          <pc:docMk/>
          <pc:sldMk cId="4010063240" sldId="375"/>
        </pc:sldMkLst>
        <pc:spChg chg="mod">
          <ac:chgData name="瑛莉菜 羽田" userId="64c7e7a027abc1d1" providerId="LiveId" clId="{C7F7322F-1BCC-4E1D-93CD-BD46F2C46098}" dt="2024-09-17T07:33:37.5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7F7322F-1BCC-4E1D-93CD-BD46F2C46098}" dt="2024-09-17T07:33:58.887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7F7322F-1BCC-4E1D-93CD-BD46F2C46098}" dt="2024-09-17T07:33:01.758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7F7322F-1BCC-4E1D-93CD-BD46F2C46098}" dt="2024-09-17T07:33:10.3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7F7322F-1BCC-4E1D-93CD-BD46F2C46098}" dt="2024-09-17T07:34:00.667" v="59" actId="478"/>
          <ac:picMkLst>
            <pc:docMk/>
            <pc:sldMk cId="4010063240" sldId="375"/>
            <ac:picMk id="5" creationId="{A3C720BA-A877-1F7F-753A-10249FA64103}"/>
          </ac:picMkLst>
        </pc:picChg>
        <pc:picChg chg="add mod">
          <ac:chgData name="瑛莉菜 羽田" userId="64c7e7a027abc1d1" providerId="LiveId" clId="{C7F7322F-1BCC-4E1D-93CD-BD46F2C46098}" dt="2024-09-17T07:34:18.796" v="65" actId="14100"/>
          <ac:picMkLst>
            <pc:docMk/>
            <pc:sldMk cId="4010063240" sldId="375"/>
            <ac:picMk id="6" creationId="{E643823C-AE19-842C-DC4B-B23315CF9EFB}"/>
          </ac:picMkLst>
        </pc:picChg>
        <pc:picChg chg="add mod">
          <ac:chgData name="瑛莉菜 羽田" userId="64c7e7a027abc1d1" providerId="LiveId" clId="{C7F7322F-1BCC-4E1D-93CD-BD46F2C46098}" dt="2024-09-17T07:34:36.287" v="70" actId="1076"/>
          <ac:picMkLst>
            <pc:docMk/>
            <pc:sldMk cId="4010063240" sldId="375"/>
            <ac:picMk id="8" creationId="{E4383CA6-7662-4152-798E-10C6F1927AC3}"/>
          </ac:picMkLst>
        </pc:picChg>
        <pc:picChg chg="del">
          <ac:chgData name="瑛莉菜 羽田" userId="64c7e7a027abc1d1" providerId="LiveId" clId="{C7F7322F-1BCC-4E1D-93CD-BD46F2C46098}" dt="2024-09-17T07:34:01.115" v="60" actId="478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C7F7322F-1BCC-4E1D-93CD-BD46F2C46098}" dt="2024-09-17T07:34:46.459" v="74" actId="1076"/>
          <ac:picMkLst>
            <pc:docMk/>
            <pc:sldMk cId="4010063240" sldId="375"/>
            <ac:picMk id="39" creationId="{CE1A8199-2CE6-3768-038F-BD234AD40C28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キャンバスベルトライントート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H380×W390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18144" y="5847818"/>
            <a:ext cx="53961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口元のラインがポイントな、使いやすく丈夫な１０オンスコットン生地のデザイントートバッグです。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１２オンス生地のキャンバストートＭよりも横幅と高さが少し大きくデザイン性も備えている為、定番トートとは一味別の提案が出来ます。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327CA8D-4D5B-F2F9-973D-1528A234901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91210" y="848937"/>
            <a:ext cx="1386852" cy="231142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1190A6A5-8918-3A18-505E-52ADD40F31D0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848636" y="816493"/>
            <a:ext cx="1337466" cy="2366034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9CCB064F-0759-D733-1167-5D9EE57E62B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341875" y="3140532"/>
            <a:ext cx="1207709" cy="2242439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F3B0F042-5DC9-6251-423B-240FC2EBF54A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30912" y="1934999"/>
            <a:ext cx="1429640" cy="274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18526</TotalTime>
  <Words>205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2024-09-17T07:39:30Z</dcterms:modified>
</cp:coreProperties>
</file>