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40F2E6DF-C061-4B14-884E-C1DC18379AEF}" v="2" dt="2024-10-07T07:46:43.228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  <p1510:client id="{CF429ADD-A1FF-4DDF-93C9-68E595F39E78}" v="6" dt="2024-10-07T07:57:02.679"/>
    <p1510:client id="{F298E290-3D7F-429F-BA22-1550FACF17FF}" v="4" dt="2024-10-07T07:59:50.8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298E290-3D7F-429F-BA22-1550FACF17FF}"/>
    <pc:docChg chg="custSel modSld">
      <pc:chgData name="瑛莉菜 羽田" userId="64c7e7a027abc1d1" providerId="LiveId" clId="{F298E290-3D7F-429F-BA22-1550FACF17FF}" dt="2024-10-07T08:00:45.478" v="51"/>
      <pc:docMkLst>
        <pc:docMk/>
      </pc:docMkLst>
      <pc:sldChg chg="addSp delSp modSp mod">
        <pc:chgData name="瑛莉菜 羽田" userId="64c7e7a027abc1d1" providerId="LiveId" clId="{F298E290-3D7F-429F-BA22-1550FACF17FF}" dt="2024-10-07T08:00:45.478" v="51"/>
        <pc:sldMkLst>
          <pc:docMk/>
          <pc:sldMk cId="4010063240" sldId="375"/>
        </pc:sldMkLst>
        <pc:spChg chg="mod">
          <ac:chgData name="瑛莉菜 羽田" userId="64c7e7a027abc1d1" providerId="LiveId" clId="{F298E290-3D7F-429F-BA22-1550FACF17FF}" dt="2024-10-07T07:59:21.480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98E290-3D7F-429F-BA22-1550FACF17FF}" dt="2024-10-07T08:00:45.478" v="5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298E290-3D7F-429F-BA22-1550FACF17FF}" dt="2024-10-07T07:59:50.83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98E290-3D7F-429F-BA22-1550FACF17FF}" dt="2024-10-07T07:59:11.80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98E290-3D7F-429F-BA22-1550FACF17FF}" dt="2024-10-07T07:59:15.581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298E290-3D7F-429F-BA22-1550FACF17FF}" dt="2024-10-07T07:59:53.137" v="32" actId="478"/>
          <ac:picMkLst>
            <pc:docMk/>
            <pc:sldMk cId="4010063240" sldId="375"/>
            <ac:picMk id="5" creationId="{AB36BA9B-C425-889E-A3BC-294323F6281E}"/>
          </ac:picMkLst>
        </pc:picChg>
        <pc:picChg chg="add mod">
          <ac:chgData name="瑛莉菜 羽田" userId="64c7e7a027abc1d1" providerId="LiveId" clId="{F298E290-3D7F-429F-BA22-1550FACF17FF}" dt="2024-10-07T08:00:21.843" v="40" actId="14100"/>
          <ac:picMkLst>
            <pc:docMk/>
            <pc:sldMk cId="4010063240" sldId="375"/>
            <ac:picMk id="6" creationId="{2775CCBA-3106-97BB-C152-DCC2B703A2AB}"/>
          </ac:picMkLst>
        </pc:picChg>
        <pc:picChg chg="del">
          <ac:chgData name="瑛莉菜 羽田" userId="64c7e7a027abc1d1" providerId="LiveId" clId="{F298E290-3D7F-429F-BA22-1550FACF17FF}" dt="2024-10-07T07:59:53.725" v="33" actId="478"/>
          <ac:picMkLst>
            <pc:docMk/>
            <pc:sldMk cId="4010063240" sldId="375"/>
            <ac:picMk id="8" creationId="{F8A3D792-BCF1-7EBF-CE5B-11CBC7725EA6}"/>
          </ac:picMkLst>
        </pc:picChg>
        <pc:picChg chg="add mod">
          <ac:chgData name="瑛莉菜 羽田" userId="64c7e7a027abc1d1" providerId="LiveId" clId="{F298E290-3D7F-429F-BA22-1550FACF17FF}" dt="2024-10-07T08:00:26.432" v="43" actId="1076"/>
          <ac:picMkLst>
            <pc:docMk/>
            <pc:sldMk cId="4010063240" sldId="375"/>
            <ac:picMk id="9" creationId="{9E376256-CEBE-4753-170E-7BCCACB154FE}"/>
          </ac:picMkLst>
        </pc:picChg>
        <pc:picChg chg="add mod">
          <ac:chgData name="瑛莉菜 羽田" userId="64c7e7a027abc1d1" providerId="LiveId" clId="{F298E290-3D7F-429F-BA22-1550FACF17FF}" dt="2024-10-07T08:00:36.466" v="46" actId="1076"/>
          <ac:picMkLst>
            <pc:docMk/>
            <pc:sldMk cId="4010063240" sldId="375"/>
            <ac:picMk id="54" creationId="{1F6E7453-41E3-636B-DCFB-901E7A27F73A}"/>
          </ac:picMkLst>
        </pc:picChg>
      </pc:sldChg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  <pc:sldChg chg="addSp delSp modSp mod">
        <pc:chgData name="瑛莉菜 羽田" userId="64c7e7a027abc1d1" providerId="LiveId" clId="{4B255E4E-218A-44D6-BB93-84BF028320A8}" dt="2024-10-07T07:05:57.492" v="17" actId="14100"/>
        <pc:sldMkLst>
          <pc:docMk/>
          <pc:sldMk cId="4010063240" sldId="375"/>
        </pc:sldMkLst>
        <pc:spChg chg="mod">
          <ac:chgData name="瑛莉菜 羽田" userId="64c7e7a027abc1d1" providerId="LiveId" clId="{4B255E4E-218A-44D6-BB93-84BF028320A8}" dt="2024-10-07T07:05:00.371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B255E4E-218A-44D6-BB93-84BF028320A8}" dt="2024-10-07T07:05:30.749" v="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B255E4E-218A-44D6-BB93-84BF028320A8}" dt="2024-10-07T07:04:46.799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B255E4E-218A-44D6-BB93-84BF028320A8}" dt="2024-10-07T07:04:51.992" v="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B255E4E-218A-44D6-BB93-84BF028320A8}" dt="2024-10-07T07:05:45.691" v="13" actId="14100"/>
          <ac:picMkLst>
            <pc:docMk/>
            <pc:sldMk cId="4010063240" sldId="375"/>
            <ac:picMk id="5" creationId="{74F4624B-AD26-6504-1C71-943BB462D172}"/>
          </ac:picMkLst>
        </pc:picChg>
        <pc:picChg chg="del">
          <ac:chgData name="瑛莉菜 羽田" userId="64c7e7a027abc1d1" providerId="LiveId" clId="{4B255E4E-218A-44D6-BB93-84BF028320A8}" dt="2024-10-07T07:05:33.843" v="8" actId="478"/>
          <ac:picMkLst>
            <pc:docMk/>
            <pc:sldMk cId="4010063240" sldId="375"/>
            <ac:picMk id="6" creationId="{ACB16BBF-7553-3036-A31B-CD607CE07566}"/>
          </ac:picMkLst>
        </pc:picChg>
        <pc:picChg chg="add mod">
          <ac:chgData name="瑛莉菜 羽田" userId="64c7e7a027abc1d1" providerId="LiveId" clId="{4B255E4E-218A-44D6-BB93-84BF028320A8}" dt="2024-10-07T07:05:57.492" v="17" actId="14100"/>
          <ac:picMkLst>
            <pc:docMk/>
            <pc:sldMk cId="4010063240" sldId="375"/>
            <ac:picMk id="8" creationId="{EB47E5C1-AC8C-90A4-2876-AE18114D6E31}"/>
          </ac:picMkLst>
        </pc:picChg>
        <pc:picChg chg="del">
          <ac:chgData name="瑛莉菜 羽田" userId="64c7e7a027abc1d1" providerId="LiveId" clId="{4B255E4E-218A-44D6-BB93-84BF028320A8}" dt="2024-10-07T07:05:34.584" v="9" actId="478"/>
          <ac:picMkLst>
            <pc:docMk/>
            <pc:sldMk cId="4010063240" sldId="375"/>
            <ac:picMk id="9" creationId="{0C3F1F62-BFF2-04FF-3304-A5BAC558828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47:23.778" v="34" actId="1076"/>
      <pc:docMkLst>
        <pc:docMk/>
      </pc:docMkLst>
      <pc:sldChg chg="addSp delSp modSp mod">
        <pc:chgData name="瑛莉菜 羽田" userId="64c7e7a027abc1d1" providerId="LiveId" clId="{40F2E6DF-C061-4B14-884E-C1DC18379AEF}" dt="2024-10-07T07:47:23.778" v="34" actId="1076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46:13.123" v="1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  <pc:sldChg chg="addSp delSp modSp mod">
        <pc:chgData name="瑛莉菜 羽田" userId="64c7e7a027abc1d1" providerId="LiveId" clId="{7A5A9115-36C4-4072-BD7B-1B22B88A491E}" dt="2024-10-04T09:09:23.090" v="13" actId="1076"/>
        <pc:sldMkLst>
          <pc:docMk/>
          <pc:sldMk cId="4010063240" sldId="375"/>
        </pc:sldMkLst>
        <pc:spChg chg="mod">
          <ac:chgData name="瑛莉菜 羽田" userId="64c7e7a027abc1d1" providerId="LiveId" clId="{7A5A9115-36C4-4072-BD7B-1B22B88A491E}" dt="2024-10-04T09:08:52.648" v="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A5A9115-36C4-4072-BD7B-1B22B88A491E}" dt="2024-10-04T09:08:31.38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A5A9115-36C4-4072-BD7B-1B22B88A491E}" dt="2024-10-04T09:08:40.812" v="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A5A9115-36C4-4072-BD7B-1B22B88A491E}" dt="2024-10-04T09:09:11.412" v="10" actId="1076"/>
          <ac:picMkLst>
            <pc:docMk/>
            <pc:sldMk cId="4010063240" sldId="375"/>
            <ac:picMk id="5" creationId="{6BA8F690-10EB-4485-0414-58F51B5488D3}"/>
          </ac:picMkLst>
        </pc:picChg>
        <pc:picChg chg="del">
          <ac:chgData name="瑛莉菜 羽田" userId="64c7e7a027abc1d1" providerId="LiveId" clId="{7A5A9115-36C4-4072-BD7B-1B22B88A491E}" dt="2024-10-04T09:08:57.741" v="4" actId="478"/>
          <ac:picMkLst>
            <pc:docMk/>
            <pc:sldMk cId="4010063240" sldId="375"/>
            <ac:picMk id="6" creationId="{5C37B9D3-02F5-E1DF-CF1C-12A67BA11D76}"/>
          </ac:picMkLst>
        </pc:picChg>
        <pc:picChg chg="add mod">
          <ac:chgData name="瑛莉菜 羽田" userId="64c7e7a027abc1d1" providerId="LiveId" clId="{7A5A9115-36C4-4072-BD7B-1B22B88A491E}" dt="2024-10-04T09:09:23.090" v="13" actId="1076"/>
          <ac:picMkLst>
            <pc:docMk/>
            <pc:sldMk cId="4010063240" sldId="375"/>
            <ac:picMk id="8" creationId="{C1594BBF-2E2F-0164-238A-63E4F5A9D908}"/>
          </ac:picMkLst>
        </pc:picChg>
        <pc:picChg chg="del">
          <ac:chgData name="瑛莉菜 羽田" userId="64c7e7a027abc1d1" providerId="LiveId" clId="{7A5A9115-36C4-4072-BD7B-1B22B88A491E}" dt="2024-10-04T09:08:58.339" v="5" actId="478"/>
          <ac:picMkLst>
            <pc:docMk/>
            <pc:sldMk cId="4010063240" sldId="375"/>
            <ac:picMk id="9" creationId="{7BB493DD-63BF-0C7A-EC83-0507679FE6C4}"/>
          </ac:picMkLst>
        </pc:picChg>
      </pc:sldChg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CF429ADD-A1FF-4DDF-93C9-68E595F39E78}"/>
    <pc:docChg chg="custSel modSld">
      <pc:chgData name="瑛莉菜 羽田" userId="64c7e7a027abc1d1" providerId="LiveId" clId="{CF429ADD-A1FF-4DDF-93C9-68E595F39E78}" dt="2024-10-07T07:58:18.656" v="74" actId="20577"/>
      <pc:docMkLst>
        <pc:docMk/>
      </pc:docMkLst>
      <pc:sldChg chg="addSp delSp modSp mod">
        <pc:chgData name="瑛莉菜 羽田" userId="64c7e7a027abc1d1" providerId="LiveId" clId="{CF429ADD-A1FF-4DDF-93C9-68E595F39E78}" dt="2024-10-07T07:58:18.656" v="74" actId="20577"/>
        <pc:sldMkLst>
          <pc:docMk/>
          <pc:sldMk cId="4010063240" sldId="375"/>
        </pc:sldMkLst>
        <pc:spChg chg="mod">
          <ac:chgData name="瑛莉菜 羽田" userId="64c7e7a027abc1d1" providerId="LiveId" clId="{CF429ADD-A1FF-4DDF-93C9-68E595F39E78}" dt="2024-10-07T07:57:22.673" v="5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F429ADD-A1FF-4DDF-93C9-68E595F39E78}" dt="2024-10-07T07:56:01.849" v="7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CF429ADD-A1FF-4DDF-93C9-68E595F39E78}" dt="2024-10-07T07:58:18.656" v="7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F429ADD-A1FF-4DDF-93C9-68E595F39E78}" dt="2024-10-07T07:55:36.48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F429ADD-A1FF-4DDF-93C9-68E595F39E78}" dt="2024-10-07T07:55:41.56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F429ADD-A1FF-4DDF-93C9-68E595F39E78}" dt="2024-10-07T07:57:44.928" v="65" actId="1076"/>
          <ac:picMkLst>
            <pc:docMk/>
            <pc:sldMk cId="4010063240" sldId="375"/>
            <ac:picMk id="5" creationId="{AB36BA9B-C425-889E-A3BC-294323F6281E}"/>
          </ac:picMkLst>
        </pc:picChg>
        <pc:picChg chg="del">
          <ac:chgData name="瑛莉菜 羽田" userId="64c7e7a027abc1d1" providerId="LiveId" clId="{CF429ADD-A1FF-4DDF-93C9-68E595F39E78}" dt="2024-10-07T07:57:29.575" v="58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CF429ADD-A1FF-4DDF-93C9-68E595F39E78}" dt="2024-10-07T07:58:09.570" v="72" actId="1076"/>
          <ac:picMkLst>
            <pc:docMk/>
            <pc:sldMk cId="4010063240" sldId="375"/>
            <ac:picMk id="8" creationId="{F8A3D792-BCF1-7EBF-CE5B-11CBC7725EA6}"/>
          </ac:picMkLst>
        </pc:picChg>
        <pc:picChg chg="del mod">
          <ac:chgData name="瑛莉菜 羽田" userId="64c7e7a027abc1d1" providerId="LiveId" clId="{CF429ADD-A1FF-4DDF-93C9-68E595F39E78}" dt="2024-10-07T07:57:30.258" v="60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CF429ADD-A1FF-4DDF-93C9-68E595F39E78}" dt="2024-10-07T07:57:30.624" v="61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1E92D2D-4AF8-41A0-8273-32C04BA7A6C5}"/>
    <pc:docChg chg="custSel modSld">
      <pc:chgData name="瑛莉菜 羽田" userId="64c7e7a027abc1d1" providerId="LiveId" clId="{01E92D2D-4AF8-41A0-8273-32C04BA7A6C5}" dt="2024-10-07T08:02:46.007" v="22" actId="1076"/>
      <pc:docMkLst>
        <pc:docMk/>
      </pc:docMkLst>
      <pc:sldChg chg="addSp delSp modSp mod">
        <pc:chgData name="瑛莉菜 羽田" userId="64c7e7a027abc1d1" providerId="LiveId" clId="{01E92D2D-4AF8-41A0-8273-32C04BA7A6C5}" dt="2024-10-07T08:02:46.007" v="22" actId="1076"/>
        <pc:sldMkLst>
          <pc:docMk/>
          <pc:sldMk cId="4010063240" sldId="375"/>
        </pc:sldMkLst>
        <pc:spChg chg="mod">
          <ac:chgData name="瑛莉菜 羽田" userId="64c7e7a027abc1d1" providerId="LiveId" clId="{01E92D2D-4AF8-41A0-8273-32C04BA7A6C5}" dt="2024-10-07T08:01:49.375" v="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1E92D2D-4AF8-41A0-8273-32C04BA7A6C5}" dt="2024-10-07T08:01:43.899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1E92D2D-4AF8-41A0-8273-32C04BA7A6C5}" dt="2024-10-07T08:01:58.648" v="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E92D2D-4AF8-41A0-8273-32C04BA7A6C5}" dt="2024-10-07T08:01:28.7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E92D2D-4AF8-41A0-8273-32C04BA7A6C5}" dt="2024-10-07T08:01:33.6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E92D2D-4AF8-41A0-8273-32C04BA7A6C5}" dt="2024-10-07T08:02:33.498" v="16" actId="14100"/>
          <ac:picMkLst>
            <pc:docMk/>
            <pc:sldMk cId="4010063240" sldId="375"/>
            <ac:picMk id="5" creationId="{57B8D064-4EE4-AB70-8BD3-1CCED10807E0}"/>
          </ac:picMkLst>
        </pc:picChg>
        <pc:picChg chg="del">
          <ac:chgData name="瑛莉菜 羽田" userId="64c7e7a027abc1d1" providerId="LiveId" clId="{01E92D2D-4AF8-41A0-8273-32C04BA7A6C5}" dt="2024-10-07T08:02:01.371" v="8" actId="478"/>
          <ac:picMkLst>
            <pc:docMk/>
            <pc:sldMk cId="4010063240" sldId="375"/>
            <ac:picMk id="6" creationId="{2775CCBA-3106-97BB-C152-DCC2B703A2AB}"/>
          </ac:picMkLst>
        </pc:picChg>
        <pc:picChg chg="add mod">
          <ac:chgData name="瑛莉菜 羽田" userId="64c7e7a027abc1d1" providerId="LiveId" clId="{01E92D2D-4AF8-41A0-8273-32C04BA7A6C5}" dt="2024-10-07T08:02:34.899" v="17" actId="1076"/>
          <ac:picMkLst>
            <pc:docMk/>
            <pc:sldMk cId="4010063240" sldId="375"/>
            <ac:picMk id="8" creationId="{8813C675-916B-E321-DAFF-A01FC2F9C6C0}"/>
          </ac:picMkLst>
        </pc:picChg>
        <pc:picChg chg="del">
          <ac:chgData name="瑛莉菜 羽田" userId="64c7e7a027abc1d1" providerId="LiveId" clId="{01E92D2D-4AF8-41A0-8273-32C04BA7A6C5}" dt="2024-10-07T08:02:01.101" v="7" actId="478"/>
          <ac:picMkLst>
            <pc:docMk/>
            <pc:sldMk cId="4010063240" sldId="375"/>
            <ac:picMk id="9" creationId="{9E376256-CEBE-4753-170E-7BCCACB154FE}"/>
          </ac:picMkLst>
        </pc:picChg>
        <pc:picChg chg="del">
          <ac:chgData name="瑛莉菜 羽田" userId="64c7e7a027abc1d1" providerId="LiveId" clId="{01E92D2D-4AF8-41A0-8273-32C04BA7A6C5}" dt="2024-10-07T08:02:00.435" v="6" actId="478"/>
          <ac:picMkLst>
            <pc:docMk/>
            <pc:sldMk cId="4010063240" sldId="375"/>
            <ac:picMk id="54" creationId="{1F6E7453-41E3-636B-DCFB-901E7A27F73A}"/>
          </ac:picMkLst>
        </pc:picChg>
        <pc:picChg chg="add mod">
          <ac:chgData name="瑛莉菜 羽田" userId="64c7e7a027abc1d1" providerId="LiveId" clId="{01E92D2D-4AF8-41A0-8273-32C04BA7A6C5}" dt="2024-10-07T08:02:46.007" v="22" actId="1076"/>
          <ac:picMkLst>
            <pc:docMk/>
            <pc:sldMk cId="4010063240" sldId="375"/>
            <ac:picMk id="55" creationId="{3A1A1434-79A0-838C-7E3C-7E416D13A469}"/>
          </ac:picMkLst>
        </pc:picChg>
      </pc:sldChg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不織布フラットショルダートート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H390×W330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49595" y="5979441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ちょっとした冊子を配りたいときに活躍するＡ４サイズが入るスマートなショルダータイプの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2146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W260×H300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7B8D064-4EE4-AB70-8BD3-1CCED10807E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73161" y="923700"/>
            <a:ext cx="2812683" cy="280978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8813C675-916B-E321-DAFF-A01FC2F9C6C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46442" y="1538654"/>
            <a:ext cx="1912444" cy="3237405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3A1A1434-79A0-838C-7E3C-7E416D13A469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291055" y="1465759"/>
            <a:ext cx="417203" cy="31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19719</TotalTime>
  <Words>176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2024-10-07T08:02:46Z</dcterms:modified>
</cp:coreProperties>
</file>