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  <pc:sldChg chg="addSp delSp modSp mod">
        <pc:chgData name="瑛莉菜 羽田" userId="64c7e7a027abc1d1" providerId="LiveId" clId="{8CCC2B43-C2AE-46A5-85FF-8404D9D4181B}" dt="2024-10-21T04:29:34.922" v="16" actId="1076"/>
        <pc:sldMkLst>
          <pc:docMk/>
          <pc:sldMk cId="4010063240" sldId="375"/>
        </pc:sldMkLst>
        <pc:spChg chg="mod">
          <ac:chgData name="瑛莉菜 羽田" userId="64c7e7a027abc1d1" providerId="LiveId" clId="{8CCC2B43-C2AE-46A5-85FF-8404D9D4181B}" dt="2024-10-21T04:28:53.357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CCC2B43-C2AE-46A5-85FF-8404D9D4181B}" dt="2024-10-21T04:29:03.620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CC2B43-C2AE-46A5-85FF-8404D9D4181B}" dt="2024-10-21T04:28:10.4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CC2B43-C2AE-46A5-85FF-8404D9D4181B}" dt="2024-10-21T04:28:16.260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CC2B43-C2AE-46A5-85FF-8404D9D4181B}" dt="2024-10-21T04:29:18.500" v="10" actId="14100"/>
          <ac:picMkLst>
            <pc:docMk/>
            <pc:sldMk cId="4010063240" sldId="375"/>
            <ac:picMk id="5" creationId="{3448A924-7A47-9587-9305-82944F4B27AE}"/>
          </ac:picMkLst>
        </pc:picChg>
        <pc:picChg chg="del">
          <ac:chgData name="瑛莉菜 羽田" userId="64c7e7a027abc1d1" providerId="LiveId" clId="{8CCC2B43-C2AE-46A5-85FF-8404D9D4181B}" dt="2024-10-21T04:29:07.604" v="6" actId="478"/>
          <ac:picMkLst>
            <pc:docMk/>
            <pc:sldMk cId="4010063240" sldId="375"/>
            <ac:picMk id="6" creationId="{B66ABBB0-66CC-D1BA-D7F7-028DA1052002}"/>
          </ac:picMkLst>
        </pc:picChg>
        <pc:picChg chg="add mod">
          <ac:chgData name="瑛莉菜 羽田" userId="64c7e7a027abc1d1" providerId="LiveId" clId="{8CCC2B43-C2AE-46A5-85FF-8404D9D4181B}" dt="2024-10-21T04:29:34.922" v="16" actId="1076"/>
          <ac:picMkLst>
            <pc:docMk/>
            <pc:sldMk cId="4010063240" sldId="375"/>
            <ac:picMk id="8" creationId="{05DFEF78-4C22-4BED-95E6-3B047FBF181B}"/>
          </ac:picMkLst>
        </pc:picChg>
        <pc:picChg chg="del">
          <ac:chgData name="瑛莉菜 羽田" userId="64c7e7a027abc1d1" providerId="LiveId" clId="{8CCC2B43-C2AE-46A5-85FF-8404D9D4181B}" dt="2024-10-21T04:29:19.491" v="11" actId="478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カジュアルなキャンバス生地のポーチです。化粧道具やステーショナリー、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カード類の持ち運びにも便利です。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448A924-7A47-9587-9305-82944F4B27A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52725" y="894056"/>
            <a:ext cx="2727885" cy="26993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5DFEF78-4C22-4BED-95E6-3B047FBF181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047625" y="2437440"/>
            <a:ext cx="2455030" cy="257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19790</TotalTime>
  <Words>175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2024-10-21T04:29:36Z</dcterms:modified>
</cp:coreProperties>
</file>