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  <pc:sldChg chg="addSp delSp modSp mod">
        <pc:chgData name="瑛莉菜 羽田" userId="64c7e7a027abc1d1" providerId="LiveId" clId="{F78BD05F-1CB9-4631-BC9A-84E898EAF3CA}" dt="2024-10-21T03:48:08.384" v="36" actId="14100"/>
        <pc:sldMkLst>
          <pc:docMk/>
          <pc:sldMk cId="4010063240" sldId="375"/>
        </pc:sldMkLst>
        <pc:spChg chg="mod">
          <ac:chgData name="瑛莉菜 羽田" userId="64c7e7a027abc1d1" providerId="LiveId" clId="{F78BD05F-1CB9-4631-BC9A-84E898EAF3CA}" dt="2024-10-21T03:44:33.045" v="2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8BD05F-1CB9-4631-BC9A-84E898EAF3CA}" dt="2024-10-21T03:44:16.190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8BD05F-1CB9-4631-BC9A-84E898EAF3CA}" dt="2024-10-21T03:44:24.910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8BD05F-1CB9-4631-BC9A-84E898EAF3CA}" dt="2024-10-21T03:47:35.547" v="27" actId="478"/>
          <ac:picMkLst>
            <pc:docMk/>
            <pc:sldMk cId="4010063240" sldId="375"/>
            <ac:picMk id="5" creationId="{A3359E66-359F-DEC5-A45F-58697D1537AA}"/>
          </ac:picMkLst>
        </pc:picChg>
        <pc:picChg chg="add mod">
          <ac:chgData name="瑛莉菜 羽田" userId="64c7e7a027abc1d1" providerId="LiveId" clId="{F78BD05F-1CB9-4631-BC9A-84E898EAF3CA}" dt="2024-10-21T03:47:47.183" v="32" actId="14100"/>
          <ac:picMkLst>
            <pc:docMk/>
            <pc:sldMk cId="4010063240" sldId="375"/>
            <ac:picMk id="6" creationId="{B71DF7FF-A8FB-35A8-45E5-43B021F73DB2}"/>
          </ac:picMkLst>
        </pc:picChg>
        <pc:picChg chg="del">
          <ac:chgData name="瑛莉菜 羽田" userId="64c7e7a027abc1d1" providerId="LiveId" clId="{F78BD05F-1CB9-4631-BC9A-84E898EAF3CA}" dt="2024-10-21T03:47:36.093" v="28" actId="478"/>
          <ac:picMkLst>
            <pc:docMk/>
            <pc:sldMk cId="4010063240" sldId="375"/>
            <ac:picMk id="8" creationId="{C76C0914-4CD5-0F9F-76FF-C5D333F068CD}"/>
          </ac:picMkLst>
        </pc:picChg>
        <pc:picChg chg="add mod">
          <ac:chgData name="瑛莉菜 羽田" userId="64c7e7a027abc1d1" providerId="LiveId" clId="{F78BD05F-1CB9-4631-BC9A-84E898EAF3CA}" dt="2024-10-21T03:48:08.384" v="36" actId="14100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キャンバスファスナーポーチ（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H100×W135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カジュアルなキャンバス生地のポーチです。化粧道具やステーショナリー、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カード類の持ち運びにも便利です。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W85×H40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W85×H40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9AF3E80-B356-A4D8-CD77-93D1AD05652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63456" y="946505"/>
            <a:ext cx="2844707" cy="249858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9275823-64AF-9D5F-C0A6-DB75F7DBCB0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73143" y="2487088"/>
            <a:ext cx="2214803" cy="221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19805</TotalTime>
  <Words>172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2024-10-21T04:45:28Z</dcterms:modified>
</cp:coreProperties>
</file>