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8E5645-A72B-48AC-A535-93391B830733}" v="2" dt="2024-10-21T03:43:20.546"/>
    <p1510:client id="{AD970391-2272-434B-93B3-C557BFD9632B}" v="12" dt="2024-10-21T02:46:46.245"/>
    <p1510:client id="{DC673D06-51D7-4811-BE21-CB59990B32EE}" v="2" dt="2024-10-21T04:26:52.2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  <pc:sldChg chg="addSp delSp modSp mod">
        <pc:chgData name="瑛莉菜 羽田" userId="64c7e7a027abc1d1" providerId="LiveId" clId="{2A5196E9-4590-4D25-BF10-726C7C96F87E}" dt="2024-10-21T03:57:53.975" v="22" actId="1076"/>
        <pc:sldMkLst>
          <pc:docMk/>
          <pc:sldMk cId="4010063240" sldId="375"/>
        </pc:sldMkLst>
        <pc:spChg chg="mod">
          <ac:chgData name="瑛莉菜 羽田" userId="64c7e7a027abc1d1" providerId="LiveId" clId="{2A5196E9-4590-4D25-BF10-726C7C96F87E}" dt="2024-10-21T03:56:48.372" v="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A5196E9-4590-4D25-BF10-726C7C96F87E}" dt="2024-10-21T03:56:58.731" v="1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A5196E9-4590-4D25-BF10-726C7C96F87E}" dt="2024-10-21T03:56:42.251" v="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A5196E9-4590-4D25-BF10-726C7C96F87E}" dt="2024-10-21T03:56:52.061" v="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A5196E9-4590-4D25-BF10-726C7C96F87E}" dt="2024-10-21T03:57:14.287" v="17" actId="1076"/>
          <ac:picMkLst>
            <pc:docMk/>
            <pc:sldMk cId="4010063240" sldId="375"/>
            <ac:picMk id="5" creationId="{F3DD3F00-87B9-A640-CF31-ED34F61C5938}"/>
          </ac:picMkLst>
        </pc:picChg>
        <pc:picChg chg="del">
          <ac:chgData name="瑛莉菜 羽田" userId="64c7e7a027abc1d1" providerId="LiveId" clId="{2A5196E9-4590-4D25-BF10-726C7C96F87E}" dt="2024-10-21T03:57:02.341" v="11" actId="478"/>
          <ac:picMkLst>
            <pc:docMk/>
            <pc:sldMk cId="4010063240" sldId="375"/>
            <ac:picMk id="6" creationId="{B71DF7FF-A8FB-35A8-45E5-43B021F73DB2}"/>
          </ac:picMkLst>
        </pc:picChg>
        <pc:picChg chg="add mod">
          <ac:chgData name="瑛莉菜 羽田" userId="64c7e7a027abc1d1" providerId="LiveId" clId="{2A5196E9-4590-4D25-BF10-726C7C96F87E}" dt="2024-10-21T03:57:53.975" v="22" actId="1076"/>
          <ac:picMkLst>
            <pc:docMk/>
            <pc:sldMk cId="4010063240" sldId="375"/>
            <ac:picMk id="8" creationId="{B34707E5-5C56-6579-43A2-434840FFACC1}"/>
          </ac:picMkLst>
        </pc:picChg>
        <pc:picChg chg="del">
          <ac:chgData name="瑛莉菜 羽田" userId="64c7e7a027abc1d1" providerId="LiveId" clId="{2A5196E9-4590-4D25-BF10-726C7C96F87E}" dt="2024-10-21T03:57:02.750" v="12" actId="478"/>
          <ac:picMkLst>
            <pc:docMk/>
            <pc:sldMk cId="4010063240" sldId="375"/>
            <ac:picMk id="9" creationId="{7448F21B-039E-1DA8-7066-A2D4E5065C3B}"/>
          </ac:picMkLst>
        </pc:picChg>
      </pc:sldChg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  <pc:sldChg chg="addSp delSp modSp mod">
        <pc:chgData name="瑛莉菜 羽田" userId="64c7e7a027abc1d1" providerId="LiveId" clId="{C69700E6-B145-445A-BAB5-02D80A2C9D5F}" dt="2024-10-21T04:47:00.328" v="25" actId="1076"/>
        <pc:sldMkLst>
          <pc:docMk/>
          <pc:sldMk cId="4010063240" sldId="375"/>
        </pc:sldMkLst>
        <pc:spChg chg="mod">
          <ac:chgData name="瑛莉菜 羽田" userId="64c7e7a027abc1d1" providerId="LiveId" clId="{C69700E6-B145-445A-BAB5-02D80A2C9D5F}" dt="2024-10-21T04:46:13.486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C69700E6-B145-445A-BAB5-02D80A2C9D5F}" dt="2024-10-21T04:46:27.324" v="1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69700E6-B145-445A-BAB5-02D80A2C9D5F}" dt="2024-10-21T04:45:57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69700E6-B145-445A-BAB5-02D80A2C9D5F}" dt="2024-10-21T04:46:05.27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C69700E6-B145-445A-BAB5-02D80A2C9D5F}" dt="2024-10-21T04:46:44.166" v="20" actId="1076"/>
          <ac:picMkLst>
            <pc:docMk/>
            <pc:sldMk cId="4010063240" sldId="375"/>
            <ac:picMk id="5" creationId="{21367284-5674-01F1-94E6-F3997F890B33}"/>
          </ac:picMkLst>
        </pc:picChg>
        <pc:picChg chg="del">
          <ac:chgData name="瑛莉菜 羽田" userId="64c7e7a027abc1d1" providerId="LiveId" clId="{C69700E6-B145-445A-BAB5-02D80A2C9D5F}" dt="2024-10-21T04:46:29.261" v="14" actId="478"/>
          <ac:picMkLst>
            <pc:docMk/>
            <pc:sldMk cId="4010063240" sldId="375"/>
            <ac:picMk id="6" creationId="{79AF3E80-B356-A4D8-CD77-93D1AD056527}"/>
          </ac:picMkLst>
        </pc:picChg>
        <pc:picChg chg="add mod">
          <ac:chgData name="瑛莉菜 羽田" userId="64c7e7a027abc1d1" providerId="LiveId" clId="{C69700E6-B145-445A-BAB5-02D80A2C9D5F}" dt="2024-10-21T04:47:00.328" v="25" actId="1076"/>
          <ac:picMkLst>
            <pc:docMk/>
            <pc:sldMk cId="4010063240" sldId="375"/>
            <ac:picMk id="8" creationId="{D5FDA9C8-C173-EC92-E91D-4B4B19B7C047}"/>
          </ac:picMkLst>
        </pc:picChg>
        <pc:picChg chg="del">
          <ac:chgData name="瑛莉菜 羽田" userId="64c7e7a027abc1d1" providerId="LiveId" clId="{C69700E6-B145-445A-BAB5-02D80A2C9D5F}" dt="2024-10-21T04:46:29.797" v="15" actId="478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  <pc:sldChg chg="addSp delSp modSp mod">
        <pc:chgData name="瑛莉菜 羽田" userId="64c7e7a027abc1d1" providerId="LiveId" clId="{701BF944-4AA1-49BA-8278-2AA3DC685EC8}" dt="2024-10-21T03:29:26.078" v="32" actId="1076"/>
        <pc:sldMkLst>
          <pc:docMk/>
          <pc:sldMk cId="4010063240" sldId="375"/>
        </pc:sldMkLst>
        <pc:spChg chg="mod">
          <ac:chgData name="瑛莉菜 羽田" userId="64c7e7a027abc1d1" providerId="LiveId" clId="{701BF944-4AA1-49BA-8278-2AA3DC685EC8}" dt="2024-10-21T03:15:35.990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01BF944-4AA1-49BA-8278-2AA3DC685EC8}" dt="2024-10-21T03:16:00.085" v="2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1BF944-4AA1-49BA-8278-2AA3DC685EC8}" dt="2024-10-21T03:15:20.73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1BF944-4AA1-49BA-8278-2AA3DC685EC8}" dt="2024-10-21T03:15:27.587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701BF944-4AA1-49BA-8278-2AA3DC685EC8}" dt="2024-10-21T03:15:40.602" v="2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701BF944-4AA1-49BA-8278-2AA3DC685EC8}" dt="2024-10-21T03:28:53.904" v="23" actId="478"/>
          <ac:picMkLst>
            <pc:docMk/>
            <pc:sldMk cId="4010063240" sldId="375"/>
            <ac:picMk id="5" creationId="{DF51136F-CEAA-2E77-A7ED-914356E615D5}"/>
          </ac:picMkLst>
        </pc:picChg>
        <pc:picChg chg="add mod">
          <ac:chgData name="瑛莉菜 羽田" userId="64c7e7a027abc1d1" providerId="LiveId" clId="{701BF944-4AA1-49BA-8278-2AA3DC685EC8}" dt="2024-10-21T03:29:05.725" v="27" actId="1076"/>
          <ac:picMkLst>
            <pc:docMk/>
            <pc:sldMk cId="4010063240" sldId="375"/>
            <ac:picMk id="6" creationId="{15D4B61E-C23D-F2C3-3A60-B94E8F6AF293}"/>
          </ac:picMkLst>
        </pc:picChg>
        <pc:picChg chg="del">
          <ac:chgData name="瑛莉菜 羽田" userId="64c7e7a027abc1d1" providerId="LiveId" clId="{701BF944-4AA1-49BA-8278-2AA3DC685EC8}" dt="2024-10-21T03:28:54.501" v="24" actId="478"/>
          <ac:picMkLst>
            <pc:docMk/>
            <pc:sldMk cId="4010063240" sldId="375"/>
            <ac:picMk id="8" creationId="{EB1E709D-E930-C755-83C3-D6009DCE2A52}"/>
          </ac:picMkLst>
        </pc:picChg>
        <pc:picChg chg="add mod">
          <ac:chgData name="瑛莉菜 羽田" userId="64c7e7a027abc1d1" providerId="LiveId" clId="{701BF944-4AA1-49BA-8278-2AA3DC685EC8}" dt="2024-10-21T03:29:26.078" v="32" actId="1076"/>
          <ac:picMkLst>
            <pc:docMk/>
            <pc:sldMk cId="4010063240" sldId="375"/>
            <ac:picMk id="9" creationId="{47A60BA0-D078-8B02-1A44-4E00358F3971}"/>
          </ac:picMkLst>
        </pc:picChg>
      </pc:sldChg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  <pc:sldChg chg="addSp delSp modSp mod">
        <pc:chgData name="瑛莉菜 羽田" userId="64c7e7a027abc1d1" providerId="LiveId" clId="{DC673D06-51D7-4811-BE21-CB59990B32EE}" dt="2024-10-21T04:27:40.321" v="34" actId="1076"/>
        <pc:sldMkLst>
          <pc:docMk/>
          <pc:sldMk cId="4010063240" sldId="375"/>
        </pc:sldMkLst>
        <pc:spChg chg="mod">
          <ac:chgData name="瑛莉菜 羽田" userId="64c7e7a027abc1d1" providerId="LiveId" clId="{DC673D06-51D7-4811-BE21-CB59990B32EE}" dt="2024-10-21T04:26:34.747" v="1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673D06-51D7-4811-BE21-CB59990B32EE}" dt="2024-10-21T04:26:45.331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673D06-51D7-4811-BE21-CB59990B32EE}" dt="2024-10-21T04:27:01.050" v="2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673D06-51D7-4811-BE21-CB59990B32EE}" dt="2024-10-21T04:26:20.8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25.83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52.265" v="23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C673D06-51D7-4811-BE21-CB59990B32EE}" dt="2024-10-21T04:27:03.223" v="26" actId="478"/>
          <ac:picMkLst>
            <pc:docMk/>
            <pc:sldMk cId="4010063240" sldId="375"/>
            <ac:picMk id="5" creationId="{F3DD3F00-87B9-A640-CF31-ED34F61C5938}"/>
          </ac:picMkLst>
        </pc:picChg>
        <pc:picChg chg="add mod">
          <ac:chgData name="瑛莉菜 羽田" userId="64c7e7a027abc1d1" providerId="LiveId" clId="{DC673D06-51D7-4811-BE21-CB59990B32EE}" dt="2024-10-21T04:27:22.086" v="31" actId="14100"/>
          <ac:picMkLst>
            <pc:docMk/>
            <pc:sldMk cId="4010063240" sldId="375"/>
            <ac:picMk id="6" creationId="{B66ABBB0-66CC-D1BA-D7F7-028DA1052002}"/>
          </ac:picMkLst>
        </pc:picChg>
        <pc:picChg chg="del">
          <ac:chgData name="瑛莉菜 羽田" userId="64c7e7a027abc1d1" providerId="LiveId" clId="{DC673D06-51D7-4811-BE21-CB59990B32EE}" dt="2024-10-21T04:27:03.715" v="27" actId="478"/>
          <ac:picMkLst>
            <pc:docMk/>
            <pc:sldMk cId="4010063240" sldId="375"/>
            <ac:picMk id="8" creationId="{B34707E5-5C56-6579-43A2-434840FFACC1}"/>
          </ac:picMkLst>
        </pc:picChg>
        <pc:picChg chg="add mod">
          <ac:chgData name="瑛莉菜 羽田" userId="64c7e7a027abc1d1" providerId="LiveId" clId="{DC673D06-51D7-4811-BE21-CB59990B32EE}" dt="2024-10-21T04:27:40.321" v="34" actId="1076"/>
          <ac:picMkLst>
            <pc:docMk/>
            <pc:sldMk cId="4010063240" sldId="375"/>
            <ac:picMk id="9" creationId="{14A054C7-5CE9-B67F-6AE8-30875B4E8714}"/>
          </ac:picMkLst>
        </pc:picChg>
      </pc:sldChg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キャンバスファスナーポーチ（Ｍ）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H120×W180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04239" y="5934818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バッグに収まりやすいころんとした形状のマチ付きポーチです。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化粧道具やステーショナリー、かさばる小物をまとめて収納できます。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W120×H60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W100×H60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</a:br>
            <a:b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21367284-5674-01F1-94E6-F3997F890B33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605559" y="986581"/>
            <a:ext cx="2901308" cy="2036573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D5FDA9C8-C173-EC92-E91D-4B4B19B7C047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610081" y="2467180"/>
            <a:ext cx="2386328" cy="250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19806</TotalTime>
  <Words>174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2024-10-21T04:47:01Z</dcterms:modified>
</cp:coreProperties>
</file>