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  <pc:sldChg chg="addSp delSp modSp mod">
        <pc:chgData name="瑛莉菜 羽田" userId="64c7e7a027abc1d1" providerId="LiveId" clId="{C69700E6-B145-445A-BAB5-02D80A2C9D5F}" dt="2024-10-21T04:47:00.328" v="25" actId="1076"/>
        <pc:sldMkLst>
          <pc:docMk/>
          <pc:sldMk cId="4010063240" sldId="375"/>
        </pc:sldMkLst>
        <pc:spChg chg="mod">
          <ac:chgData name="瑛莉菜 羽田" userId="64c7e7a027abc1d1" providerId="LiveId" clId="{C69700E6-B145-445A-BAB5-02D80A2C9D5F}" dt="2024-10-21T04:46:13.486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C69700E6-B145-445A-BAB5-02D80A2C9D5F}" dt="2024-10-21T04:46:27.324" v="1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9700E6-B145-445A-BAB5-02D80A2C9D5F}" dt="2024-10-21T04:45:57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9700E6-B145-445A-BAB5-02D80A2C9D5F}" dt="2024-10-21T04:46:05.27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69700E6-B145-445A-BAB5-02D80A2C9D5F}" dt="2024-10-21T04:46:44.166" v="20" actId="1076"/>
          <ac:picMkLst>
            <pc:docMk/>
            <pc:sldMk cId="4010063240" sldId="375"/>
            <ac:picMk id="5" creationId="{21367284-5674-01F1-94E6-F3997F890B33}"/>
          </ac:picMkLst>
        </pc:picChg>
        <pc:picChg chg="del">
          <ac:chgData name="瑛莉菜 羽田" userId="64c7e7a027abc1d1" providerId="LiveId" clId="{C69700E6-B145-445A-BAB5-02D80A2C9D5F}" dt="2024-10-21T04:46:29.261" v="14" actId="478"/>
          <ac:picMkLst>
            <pc:docMk/>
            <pc:sldMk cId="4010063240" sldId="375"/>
            <ac:picMk id="6" creationId="{79AF3E80-B356-A4D8-CD77-93D1AD056527}"/>
          </ac:picMkLst>
        </pc:picChg>
        <pc:picChg chg="add mod">
          <ac:chgData name="瑛莉菜 羽田" userId="64c7e7a027abc1d1" providerId="LiveId" clId="{C69700E6-B145-445A-BAB5-02D80A2C9D5F}" dt="2024-10-21T04:47:00.328" v="25" actId="1076"/>
          <ac:picMkLst>
            <pc:docMk/>
            <pc:sldMk cId="4010063240" sldId="375"/>
            <ac:picMk id="8" creationId="{D5FDA9C8-C173-EC92-E91D-4B4B19B7C047}"/>
          </ac:picMkLst>
        </pc:picChg>
        <pc:picChg chg="del">
          <ac:chgData name="瑛莉菜 羽田" userId="64c7e7a027abc1d1" providerId="LiveId" clId="{C69700E6-B145-445A-BAB5-02D80A2C9D5F}" dt="2024-10-21T04:46:29.797" v="15" actId="478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  <pc:sldChg chg="addSp delSp modSp mod">
        <pc:chgData name="瑛莉菜 羽田" userId="64c7e7a027abc1d1" providerId="LiveId" clId="{218663D7-70AB-436B-9E4D-761348F085A0}" dt="2024-10-21T04:49:06.052" v="18" actId="1076"/>
        <pc:sldMkLst>
          <pc:docMk/>
          <pc:sldMk cId="4010063240" sldId="375"/>
        </pc:sldMkLst>
        <pc:spChg chg="mod">
          <ac:chgData name="瑛莉菜 羽田" userId="64c7e7a027abc1d1" providerId="LiveId" clId="{218663D7-70AB-436B-9E4D-761348F085A0}" dt="2024-10-21T04:48:17.717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18663D7-70AB-436B-9E4D-761348F085A0}" dt="2024-10-21T04:48:39.997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8663D7-70AB-436B-9E4D-761348F085A0}" dt="2024-10-21T04:47:37.980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8663D7-70AB-436B-9E4D-761348F085A0}" dt="2024-10-21T04:48:46.161" v="10" actId="478"/>
          <ac:picMkLst>
            <pc:docMk/>
            <pc:sldMk cId="4010063240" sldId="375"/>
            <ac:picMk id="5" creationId="{21367284-5674-01F1-94E6-F3997F890B33}"/>
          </ac:picMkLst>
        </pc:picChg>
        <pc:picChg chg="add mod">
          <ac:chgData name="瑛莉菜 羽田" userId="64c7e7a027abc1d1" providerId="LiveId" clId="{218663D7-70AB-436B-9E4D-761348F085A0}" dt="2024-10-21T04:48:55.607" v="15" actId="1076"/>
          <ac:picMkLst>
            <pc:docMk/>
            <pc:sldMk cId="4010063240" sldId="375"/>
            <ac:picMk id="6" creationId="{4DB776C8-7D9D-6AF5-D67F-FCA057A4A456}"/>
          </ac:picMkLst>
        </pc:picChg>
        <pc:picChg chg="del">
          <ac:chgData name="瑛莉菜 羽田" userId="64c7e7a027abc1d1" providerId="LiveId" clId="{218663D7-70AB-436B-9E4D-761348F085A0}" dt="2024-10-21T04:48:46.611" v="11" actId="478"/>
          <ac:picMkLst>
            <pc:docMk/>
            <pc:sldMk cId="4010063240" sldId="375"/>
            <ac:picMk id="8" creationId="{D5FDA9C8-C173-EC92-E91D-4B4B19B7C047}"/>
          </ac:picMkLst>
        </pc:picChg>
        <pc:picChg chg="add mod">
          <ac:chgData name="瑛莉菜 羽田" userId="64c7e7a027abc1d1" providerId="LiveId" clId="{218663D7-70AB-436B-9E4D-761348F085A0}" dt="2024-10-21T04:49:06.052" v="18" actId="1076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キャンバスベーシックポーチ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H110×W230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22500" y="5886743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底マチのあるユニセックスなデザインのキャンバス生地ポーチです。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化粧道具やステーショナリー、かさばる小物をまとめて収納できます。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W140×H50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  <a:p>
            <a:pPr algn="l"/>
            <a:br>
              <a:rPr lang="ja-JP" altLang="en-US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DB776C8-7D9D-6AF5-D67F-FCA057A4A45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02372" y="1006821"/>
            <a:ext cx="3281162" cy="204561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0568912-3C4B-58E9-2CEF-1418CF67D13A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38792" y="2602240"/>
            <a:ext cx="2394863" cy="248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19807</TotalTime>
  <Words>172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2024-10-21T04:49:08Z</dcterms:modified>
</cp:coreProperties>
</file>