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8E5645-A72B-48AC-A535-93391B830733}" v="2" dt="2024-10-21T03:43:20.546"/>
    <p1510:client id="{AD970391-2272-434B-93B3-C557BFD9632B}" v="12" dt="2024-10-21T02:46:46.245"/>
    <p1510:client id="{DC673D06-51D7-4811-BE21-CB59990B32EE}" v="2" dt="2024-10-21T04:26:52.2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  <pc:sldChg chg="addSp delSp modSp mod">
        <pc:chgData name="瑛莉菜 羽田" userId="64c7e7a027abc1d1" providerId="LiveId" clId="{BB5911ED-0847-474D-9580-17F62020BDA5}" dt="2024-10-07T07:42:14.555" v="26" actId="1076"/>
        <pc:sldMkLst>
          <pc:docMk/>
          <pc:sldMk cId="4010063240" sldId="375"/>
        </pc:sldMkLst>
        <pc:spChg chg="mod">
          <ac:chgData name="瑛莉菜 羽田" userId="64c7e7a027abc1d1" providerId="LiveId" clId="{BB5911ED-0847-474D-9580-17F62020BDA5}" dt="2024-10-07T07:41:24.900" v="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B5911ED-0847-474D-9580-17F62020BDA5}" dt="2024-10-07T07:41:38.397" v="9" actId="20577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BB5911ED-0847-474D-9580-17F62020BDA5}" dt="2024-10-07T07:42:10.797" v="24" actId="14100"/>
          <ac:picMkLst>
            <pc:docMk/>
            <pc:sldMk cId="4010063240" sldId="375"/>
            <ac:picMk id="5" creationId="{B18DDA57-97D8-917A-7928-EADD2D25310F}"/>
          </ac:picMkLst>
        </pc:picChg>
        <pc:picChg chg="del">
          <ac:chgData name="瑛莉菜 羽田" userId="64c7e7a027abc1d1" providerId="LiveId" clId="{BB5911ED-0847-474D-9580-17F62020BDA5}" dt="2024-10-07T07:41:39.785" v="10" actId="478"/>
          <ac:picMkLst>
            <pc:docMk/>
            <pc:sldMk cId="4010063240" sldId="375"/>
            <ac:picMk id="6" creationId="{2A8DE2F7-47D9-65A7-B1C9-09C2BCC78E63}"/>
          </ac:picMkLst>
        </pc:picChg>
        <pc:picChg chg="add mod">
          <ac:chgData name="瑛莉菜 羽田" userId="64c7e7a027abc1d1" providerId="LiveId" clId="{BB5911ED-0847-474D-9580-17F62020BDA5}" dt="2024-10-07T07:42:14.555" v="26" actId="1076"/>
          <ac:picMkLst>
            <pc:docMk/>
            <pc:sldMk cId="4010063240" sldId="375"/>
            <ac:picMk id="8" creationId="{5EDE3691-7ABE-4D92-B39E-2CA54FAF9C00}"/>
          </ac:picMkLst>
        </pc:picChg>
        <pc:picChg chg="del">
          <ac:chgData name="瑛莉菜 羽田" userId="64c7e7a027abc1d1" providerId="LiveId" clId="{BB5911ED-0847-474D-9580-17F62020BDA5}" dt="2024-10-07T07:41:40.242" v="11" actId="478"/>
          <ac:picMkLst>
            <pc:docMk/>
            <pc:sldMk cId="4010063240" sldId="375"/>
            <ac:picMk id="9" creationId="{FC85D868-87EE-7179-98B1-DAF35172EBD9}"/>
          </ac:picMkLst>
        </pc:picChg>
      </pc:sldChg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  <pc:sldChg chg="addSp delSp modSp mod">
        <pc:chgData name="瑛莉菜 羽田" userId="64c7e7a027abc1d1" providerId="LiveId" clId="{2A5196E9-4590-4D25-BF10-726C7C96F87E}" dt="2024-10-21T03:57:53.975" v="22" actId="1076"/>
        <pc:sldMkLst>
          <pc:docMk/>
          <pc:sldMk cId="4010063240" sldId="375"/>
        </pc:sldMkLst>
        <pc:spChg chg="mod">
          <ac:chgData name="瑛莉菜 羽田" userId="64c7e7a027abc1d1" providerId="LiveId" clId="{2A5196E9-4590-4D25-BF10-726C7C96F87E}" dt="2024-10-21T03:56:48.372" v="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A5196E9-4590-4D25-BF10-726C7C96F87E}" dt="2024-10-21T03:56:58.731" v="1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A5196E9-4590-4D25-BF10-726C7C96F87E}" dt="2024-10-21T03:56:42.251" v="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A5196E9-4590-4D25-BF10-726C7C96F87E}" dt="2024-10-21T03:56:52.061" v="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A5196E9-4590-4D25-BF10-726C7C96F87E}" dt="2024-10-21T03:57:14.287" v="17" actId="1076"/>
          <ac:picMkLst>
            <pc:docMk/>
            <pc:sldMk cId="4010063240" sldId="375"/>
            <ac:picMk id="5" creationId="{F3DD3F00-87B9-A640-CF31-ED34F61C5938}"/>
          </ac:picMkLst>
        </pc:picChg>
        <pc:picChg chg="del">
          <ac:chgData name="瑛莉菜 羽田" userId="64c7e7a027abc1d1" providerId="LiveId" clId="{2A5196E9-4590-4D25-BF10-726C7C96F87E}" dt="2024-10-21T03:57:02.341" v="11" actId="478"/>
          <ac:picMkLst>
            <pc:docMk/>
            <pc:sldMk cId="4010063240" sldId="375"/>
            <ac:picMk id="6" creationId="{B71DF7FF-A8FB-35A8-45E5-43B021F73DB2}"/>
          </ac:picMkLst>
        </pc:picChg>
        <pc:picChg chg="add mod">
          <ac:chgData name="瑛莉菜 羽田" userId="64c7e7a027abc1d1" providerId="LiveId" clId="{2A5196E9-4590-4D25-BF10-726C7C96F87E}" dt="2024-10-21T03:57:53.975" v="22" actId="1076"/>
          <ac:picMkLst>
            <pc:docMk/>
            <pc:sldMk cId="4010063240" sldId="375"/>
            <ac:picMk id="8" creationId="{B34707E5-5C56-6579-43A2-434840FFACC1}"/>
          </ac:picMkLst>
        </pc:picChg>
        <pc:picChg chg="del">
          <ac:chgData name="瑛莉菜 羽田" userId="64c7e7a027abc1d1" providerId="LiveId" clId="{2A5196E9-4590-4D25-BF10-726C7C96F87E}" dt="2024-10-21T03:57:02.750" v="12" actId="478"/>
          <ac:picMkLst>
            <pc:docMk/>
            <pc:sldMk cId="4010063240" sldId="375"/>
            <ac:picMk id="9" creationId="{7448F21B-039E-1DA8-7066-A2D4E5065C3B}"/>
          </ac:picMkLst>
        </pc:picChg>
      </pc:sldChg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  <pc:sldChg chg="addSp delSp modSp mod">
        <pc:chgData name="瑛莉菜 羽田" userId="64c7e7a027abc1d1" providerId="LiveId" clId="{C69700E6-B145-445A-BAB5-02D80A2C9D5F}" dt="2024-10-21T04:47:00.328" v="25" actId="1076"/>
        <pc:sldMkLst>
          <pc:docMk/>
          <pc:sldMk cId="4010063240" sldId="375"/>
        </pc:sldMkLst>
        <pc:spChg chg="mod">
          <ac:chgData name="瑛莉菜 羽田" userId="64c7e7a027abc1d1" providerId="LiveId" clId="{C69700E6-B145-445A-BAB5-02D80A2C9D5F}" dt="2024-10-21T04:46:13.486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C69700E6-B145-445A-BAB5-02D80A2C9D5F}" dt="2024-10-21T04:46:27.324" v="1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69700E6-B145-445A-BAB5-02D80A2C9D5F}" dt="2024-10-21T04:45:57.9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69700E6-B145-445A-BAB5-02D80A2C9D5F}" dt="2024-10-21T04:46:05.27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C69700E6-B145-445A-BAB5-02D80A2C9D5F}" dt="2024-10-21T04:46:44.166" v="20" actId="1076"/>
          <ac:picMkLst>
            <pc:docMk/>
            <pc:sldMk cId="4010063240" sldId="375"/>
            <ac:picMk id="5" creationId="{21367284-5674-01F1-94E6-F3997F890B33}"/>
          </ac:picMkLst>
        </pc:picChg>
        <pc:picChg chg="del">
          <ac:chgData name="瑛莉菜 羽田" userId="64c7e7a027abc1d1" providerId="LiveId" clId="{C69700E6-B145-445A-BAB5-02D80A2C9D5F}" dt="2024-10-21T04:46:29.261" v="14" actId="478"/>
          <ac:picMkLst>
            <pc:docMk/>
            <pc:sldMk cId="4010063240" sldId="375"/>
            <ac:picMk id="6" creationId="{79AF3E80-B356-A4D8-CD77-93D1AD056527}"/>
          </ac:picMkLst>
        </pc:picChg>
        <pc:picChg chg="add mod">
          <ac:chgData name="瑛莉菜 羽田" userId="64c7e7a027abc1d1" providerId="LiveId" clId="{C69700E6-B145-445A-BAB5-02D80A2C9D5F}" dt="2024-10-21T04:47:00.328" v="25" actId="1076"/>
          <ac:picMkLst>
            <pc:docMk/>
            <pc:sldMk cId="4010063240" sldId="375"/>
            <ac:picMk id="8" creationId="{D5FDA9C8-C173-EC92-E91D-4B4B19B7C047}"/>
          </ac:picMkLst>
        </pc:picChg>
        <pc:picChg chg="del">
          <ac:chgData name="瑛莉菜 羽田" userId="64c7e7a027abc1d1" providerId="LiveId" clId="{C69700E6-B145-445A-BAB5-02D80A2C9D5F}" dt="2024-10-21T04:46:29.797" v="15" actId="478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  <pc:sldChg chg="addSp delSp modSp mod">
        <pc:chgData name="瑛莉菜 羽田" userId="64c7e7a027abc1d1" providerId="LiveId" clId="{EE2B3669-744B-4A1B-963D-356BC5A6092F}" dt="2024-10-21T05:16:00.708" v="13" actId="1076"/>
        <pc:sldMkLst>
          <pc:docMk/>
          <pc:sldMk cId="4010063240" sldId="375"/>
        </pc:sldMkLst>
        <pc:spChg chg="mod">
          <ac:chgData name="瑛莉菜 羽田" userId="64c7e7a027abc1d1" providerId="LiveId" clId="{EE2B3669-744B-4A1B-963D-356BC5A6092F}" dt="2024-10-21T05:15:09.552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EE2B3669-744B-4A1B-963D-356BC5A6092F}" dt="2024-10-21T05:15:30.699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E2B3669-744B-4A1B-963D-356BC5A6092F}" dt="2024-10-21T05:14:55.15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E2B3669-744B-4A1B-963D-356BC5A6092F}" dt="2024-10-21T05:15:00.922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EE2B3669-744B-4A1B-963D-356BC5A6092F}" dt="2024-10-21T05:15:45.708" v="10" actId="14100"/>
          <ac:picMkLst>
            <pc:docMk/>
            <pc:sldMk cId="4010063240" sldId="375"/>
            <ac:picMk id="5" creationId="{BAB18B8F-6811-3D8D-FADD-8BE86F30EE84}"/>
          </ac:picMkLst>
        </pc:picChg>
        <pc:picChg chg="del">
          <ac:chgData name="瑛莉菜 羽田" userId="64c7e7a027abc1d1" providerId="LiveId" clId="{EE2B3669-744B-4A1B-963D-356BC5A6092F}" dt="2024-10-21T05:15:32.803" v="6" actId="478"/>
          <ac:picMkLst>
            <pc:docMk/>
            <pc:sldMk cId="4010063240" sldId="375"/>
            <ac:picMk id="6" creationId="{4DB776C8-7D9D-6AF5-D67F-FCA057A4A456}"/>
          </ac:picMkLst>
        </pc:picChg>
        <pc:picChg chg="add mod">
          <ac:chgData name="瑛莉菜 羽田" userId="64c7e7a027abc1d1" providerId="LiveId" clId="{EE2B3669-744B-4A1B-963D-356BC5A6092F}" dt="2024-10-21T05:16:00.708" v="13" actId="1076"/>
          <ac:picMkLst>
            <pc:docMk/>
            <pc:sldMk cId="4010063240" sldId="375"/>
            <ac:picMk id="8" creationId="{92551FE7-4BA9-A04D-B59C-BD9E1D9A9119}"/>
          </ac:picMkLst>
        </pc:picChg>
        <pc:picChg chg="del">
          <ac:chgData name="瑛莉菜 羽田" userId="64c7e7a027abc1d1" providerId="LiveId" clId="{EE2B3669-744B-4A1B-963D-356BC5A6092F}" dt="2024-10-21T05:15:33.291" v="7" actId="478"/>
          <ac:picMkLst>
            <pc:docMk/>
            <pc:sldMk cId="4010063240" sldId="375"/>
            <ac:picMk id="9" creationId="{C0568912-3C4B-58E9-2CEF-1418CF67D13A}"/>
          </ac:picMkLst>
        </pc:picChg>
      </pc:sldChg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  <pc:sldChg chg="addSp delSp modSp mod">
        <pc:chgData name="瑛莉菜 羽田" userId="64c7e7a027abc1d1" providerId="LiveId" clId="{0C22E536-348B-44EC-AD3F-1179146ABD59}" dt="2024-10-21T02:42:58.051" v="133" actId="20577"/>
        <pc:sldMkLst>
          <pc:docMk/>
          <pc:sldMk cId="4010063240" sldId="375"/>
        </pc:sldMkLst>
        <pc:spChg chg="mod">
          <ac:chgData name="瑛莉菜 羽田" userId="64c7e7a027abc1d1" providerId="LiveId" clId="{0C22E536-348B-44EC-AD3F-1179146ABD59}" dt="2024-10-21T02:41:54.545" v="11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C22E536-348B-44EC-AD3F-1179146ABD59}" dt="2024-10-21T02:42:58.051" v="1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C22E536-348B-44EC-AD3F-1179146ABD59}" dt="2024-10-21T02:40:59.6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C22E536-348B-44EC-AD3F-1179146ABD59}" dt="2024-10-21T02:41:05.818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C22E536-348B-44EC-AD3F-1179146ABD59}" dt="2024-10-21T02:42:16.611" v="124" actId="1076"/>
          <ac:picMkLst>
            <pc:docMk/>
            <pc:sldMk cId="4010063240" sldId="375"/>
            <ac:picMk id="5" creationId="{14BB48A7-CAC3-5050-E62D-C7182A56CA86}"/>
          </ac:picMkLst>
        </pc:picChg>
        <pc:picChg chg="del">
          <ac:chgData name="瑛莉菜 羽田" userId="64c7e7a027abc1d1" providerId="LiveId" clId="{0C22E536-348B-44EC-AD3F-1179146ABD59}" dt="2024-10-21T02:42:01.840" v="120" actId="478"/>
          <ac:picMkLst>
            <pc:docMk/>
            <pc:sldMk cId="4010063240" sldId="375"/>
            <ac:picMk id="6" creationId="{1D2C0CC5-69A1-530D-5284-7BF5115D10FD}"/>
          </ac:picMkLst>
        </pc:picChg>
        <pc:picChg chg="add mod">
          <ac:chgData name="瑛莉菜 羽田" userId="64c7e7a027abc1d1" providerId="LiveId" clId="{0C22E536-348B-44EC-AD3F-1179146ABD59}" dt="2024-10-21T02:42:37.492" v="129" actId="1076"/>
          <ac:picMkLst>
            <pc:docMk/>
            <pc:sldMk cId="4010063240" sldId="375"/>
            <ac:picMk id="8" creationId="{98AB01BC-B102-32E8-E5D0-7139D6CF8422}"/>
          </ac:picMkLst>
        </pc:picChg>
        <pc:picChg chg="del">
          <ac:chgData name="瑛莉菜 羽田" userId="64c7e7a027abc1d1" providerId="LiveId" clId="{0C22E536-348B-44EC-AD3F-1179146ABD59}" dt="2024-10-21T02:42:02.419" v="121" actId="478"/>
          <ac:picMkLst>
            <pc:docMk/>
            <pc:sldMk cId="4010063240" sldId="375"/>
            <ac:picMk id="9" creationId="{80CBF2CD-0DF6-570F-6D82-994C3D683BD4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  <pc:sldChg chg="addSp delSp modSp mod">
        <pc:chgData name="瑛莉菜 羽田" userId="64c7e7a027abc1d1" providerId="LiveId" clId="{E4EB4315-A64C-4F2B-8169-EF7A7D8E3234}" dt="2024-10-07T07:45:20.914" v="111" actId="1076"/>
        <pc:sldMkLst>
          <pc:docMk/>
          <pc:sldMk cId="4010063240" sldId="375"/>
        </pc:sldMkLst>
        <pc:spChg chg="mod">
          <ac:chgData name="瑛莉菜 羽田" userId="64c7e7a027abc1d1" providerId="LiveId" clId="{E4EB4315-A64C-4F2B-8169-EF7A7D8E3234}" dt="2024-10-07T07:44:36.301" v="9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E4EB4315-A64C-4F2B-8169-EF7A7D8E3234}" dt="2024-10-07T07:44:52.201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4EB4315-A64C-4F2B-8169-EF7A7D8E3234}" dt="2024-10-07T07:43:58.0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03.011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12.038" v="1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E4EB4315-A64C-4F2B-8169-EF7A7D8E3234}" dt="2024-10-07T07:45:06.382" v="106" actId="14100"/>
          <ac:picMkLst>
            <pc:docMk/>
            <pc:sldMk cId="4010063240" sldId="375"/>
            <ac:picMk id="5" creationId="{3AA4932C-A755-37FF-C3F1-937AF2B491B7}"/>
          </ac:picMkLst>
        </pc:picChg>
        <pc:picChg chg="del">
          <ac:chgData name="瑛莉菜 羽田" userId="64c7e7a027abc1d1" providerId="LiveId" clId="{E4EB4315-A64C-4F2B-8169-EF7A7D8E3234}" dt="2024-10-07T07:44:53.514" v="100" actId="478"/>
          <ac:picMkLst>
            <pc:docMk/>
            <pc:sldMk cId="4010063240" sldId="375"/>
            <ac:picMk id="6" creationId="{776E1E2C-8F37-4597-440D-3D7A7C5B266D}"/>
          </ac:picMkLst>
        </pc:picChg>
        <pc:picChg chg="add mod">
          <ac:chgData name="瑛莉菜 羽田" userId="64c7e7a027abc1d1" providerId="LiveId" clId="{E4EB4315-A64C-4F2B-8169-EF7A7D8E3234}" dt="2024-10-07T07:45:20.914" v="111" actId="1076"/>
          <ac:picMkLst>
            <pc:docMk/>
            <pc:sldMk cId="4010063240" sldId="375"/>
            <ac:picMk id="8" creationId="{165A4479-58FA-382D-E292-70510EB2DF32}"/>
          </ac:picMkLst>
        </pc:picChg>
        <pc:picChg chg="del">
          <ac:chgData name="瑛莉菜 羽田" userId="64c7e7a027abc1d1" providerId="LiveId" clId="{E4EB4315-A64C-4F2B-8169-EF7A7D8E3234}" dt="2024-10-07T07:44:53.942" v="101" actId="478"/>
          <ac:picMkLst>
            <pc:docMk/>
            <pc:sldMk cId="4010063240" sldId="375"/>
            <ac:picMk id="9" creationId="{6B8789C0-AC1E-A5E4-3DC9-BC9070EC524E}"/>
          </ac:picMkLst>
        </pc:picChg>
      </pc:sldChg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  <pc:sldChg chg="addSp delSp modSp mod">
        <pc:chgData name="瑛莉菜 羽田" userId="64c7e7a027abc1d1" providerId="LiveId" clId="{DC673D06-51D7-4811-BE21-CB59990B32EE}" dt="2024-10-21T04:27:40.321" v="34" actId="1076"/>
        <pc:sldMkLst>
          <pc:docMk/>
          <pc:sldMk cId="4010063240" sldId="375"/>
        </pc:sldMkLst>
        <pc:spChg chg="mod">
          <ac:chgData name="瑛莉菜 羽田" userId="64c7e7a027abc1d1" providerId="LiveId" clId="{DC673D06-51D7-4811-BE21-CB59990B32EE}" dt="2024-10-21T04:26:34.747" v="1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C673D06-51D7-4811-BE21-CB59990B32EE}" dt="2024-10-21T04:26:45.331" v="19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C673D06-51D7-4811-BE21-CB59990B32EE}" dt="2024-10-21T04:27:01.050" v="25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C673D06-51D7-4811-BE21-CB59990B32EE}" dt="2024-10-21T04:26:20.85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C673D06-51D7-4811-BE21-CB59990B32EE}" dt="2024-10-21T04:26:25.835" v="9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C673D06-51D7-4811-BE21-CB59990B32EE}" dt="2024-10-21T04:26:52.265" v="23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DC673D06-51D7-4811-BE21-CB59990B32EE}" dt="2024-10-21T04:27:03.223" v="26" actId="478"/>
          <ac:picMkLst>
            <pc:docMk/>
            <pc:sldMk cId="4010063240" sldId="375"/>
            <ac:picMk id="5" creationId="{F3DD3F00-87B9-A640-CF31-ED34F61C5938}"/>
          </ac:picMkLst>
        </pc:picChg>
        <pc:picChg chg="add mod">
          <ac:chgData name="瑛莉菜 羽田" userId="64c7e7a027abc1d1" providerId="LiveId" clId="{DC673D06-51D7-4811-BE21-CB59990B32EE}" dt="2024-10-21T04:27:22.086" v="31" actId="14100"/>
          <ac:picMkLst>
            <pc:docMk/>
            <pc:sldMk cId="4010063240" sldId="375"/>
            <ac:picMk id="6" creationId="{B66ABBB0-66CC-D1BA-D7F7-028DA1052002}"/>
          </ac:picMkLst>
        </pc:picChg>
        <pc:picChg chg="del">
          <ac:chgData name="瑛莉菜 羽田" userId="64c7e7a027abc1d1" providerId="LiveId" clId="{DC673D06-51D7-4811-BE21-CB59990B32EE}" dt="2024-10-21T04:27:03.715" v="27" actId="478"/>
          <ac:picMkLst>
            <pc:docMk/>
            <pc:sldMk cId="4010063240" sldId="375"/>
            <ac:picMk id="8" creationId="{B34707E5-5C56-6579-43A2-434840FFACC1}"/>
          </ac:picMkLst>
        </pc:picChg>
        <pc:picChg chg="add mod">
          <ac:chgData name="瑛莉菜 羽田" userId="64c7e7a027abc1d1" providerId="LiveId" clId="{DC673D06-51D7-4811-BE21-CB59990B32EE}" dt="2024-10-21T04:27:40.321" v="34" actId="1076"/>
          <ac:picMkLst>
            <pc:docMk/>
            <pc:sldMk cId="4010063240" sldId="375"/>
            <ac:picMk id="9" creationId="{14A054C7-5CE9-B67F-6AE8-30875B4E8714}"/>
          </ac:picMkLst>
        </pc:picChg>
      </pc:sldChg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キャンバスデイリーポーチ（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H130×W190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122500" y="5886743"/>
            <a:ext cx="605747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しっかり収納できて持ちやすいポーチキャンバス生地のポーチです。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化粧道具やステーショナリー、かさばる小物をまとめて収納できます。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68457" y="6522763"/>
            <a:ext cx="4298519" cy="1177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W130×H50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W100×H50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endParaRPr lang="ja-JP" altLang="en-US" dirty="0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BAB18B8F-6811-3D8D-FADD-8BE86F30EE84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639705" y="989721"/>
            <a:ext cx="2821729" cy="2073971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92551FE7-4BA9-A04D-B59C-BD9E1D9A9119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530366" y="2467152"/>
            <a:ext cx="2426391" cy="2412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19833</TotalTime>
  <Words>170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2024-10-21T05:16:03Z</dcterms:modified>
</cp:coreProperties>
</file>