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8E5645-A72B-48AC-A535-93391B830733}" v="2" dt="2024-10-21T03:43:20.546"/>
    <p1510:client id="{AD970391-2272-434B-93B3-C557BFD9632B}" v="12" dt="2024-10-21T02:46:46.245"/>
    <p1510:client id="{DC673D06-51D7-4811-BE21-CB59990B32EE}" v="2" dt="2024-10-21T04:26:52.2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  <pc:sldChg chg="addSp delSp modSp mod">
        <pc:chgData name="瑛莉菜 羽田" userId="64c7e7a027abc1d1" providerId="LiveId" clId="{2A5196E9-4590-4D25-BF10-726C7C96F87E}" dt="2024-10-21T03:57:53.975" v="22" actId="1076"/>
        <pc:sldMkLst>
          <pc:docMk/>
          <pc:sldMk cId="4010063240" sldId="375"/>
        </pc:sldMkLst>
        <pc:spChg chg="mod">
          <ac:chgData name="瑛莉菜 羽田" userId="64c7e7a027abc1d1" providerId="LiveId" clId="{2A5196E9-4590-4D25-BF10-726C7C96F87E}" dt="2024-10-21T03:56:48.372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A5196E9-4590-4D25-BF10-726C7C96F87E}" dt="2024-10-21T03:56:58.731" v="1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A5196E9-4590-4D25-BF10-726C7C96F87E}" dt="2024-10-21T03:56:42.251" v="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A5196E9-4590-4D25-BF10-726C7C96F87E}" dt="2024-10-21T03:56:52.061" v="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A5196E9-4590-4D25-BF10-726C7C96F87E}" dt="2024-10-21T03:57:14.287" v="17" actId="1076"/>
          <ac:picMkLst>
            <pc:docMk/>
            <pc:sldMk cId="4010063240" sldId="375"/>
            <ac:picMk id="5" creationId="{F3DD3F00-87B9-A640-CF31-ED34F61C5938}"/>
          </ac:picMkLst>
        </pc:picChg>
        <pc:picChg chg="del">
          <ac:chgData name="瑛莉菜 羽田" userId="64c7e7a027abc1d1" providerId="LiveId" clId="{2A5196E9-4590-4D25-BF10-726C7C96F87E}" dt="2024-10-21T03:57:02.341" v="11" actId="478"/>
          <ac:picMkLst>
            <pc:docMk/>
            <pc:sldMk cId="4010063240" sldId="375"/>
            <ac:picMk id="6" creationId="{B71DF7FF-A8FB-35A8-45E5-43B021F73DB2}"/>
          </ac:picMkLst>
        </pc:picChg>
        <pc:picChg chg="add mod">
          <ac:chgData name="瑛莉菜 羽田" userId="64c7e7a027abc1d1" providerId="LiveId" clId="{2A5196E9-4590-4D25-BF10-726C7C96F87E}" dt="2024-10-21T03:57:53.975" v="22" actId="1076"/>
          <ac:picMkLst>
            <pc:docMk/>
            <pc:sldMk cId="4010063240" sldId="375"/>
            <ac:picMk id="8" creationId="{B34707E5-5C56-6579-43A2-434840FFACC1}"/>
          </ac:picMkLst>
        </pc:picChg>
        <pc:picChg chg="del">
          <ac:chgData name="瑛莉菜 羽田" userId="64c7e7a027abc1d1" providerId="LiveId" clId="{2A5196E9-4590-4D25-BF10-726C7C96F87E}" dt="2024-10-21T03:57:02.750" v="12" actId="478"/>
          <ac:picMkLst>
            <pc:docMk/>
            <pc:sldMk cId="4010063240" sldId="375"/>
            <ac:picMk id="9" creationId="{7448F21B-039E-1DA8-7066-A2D4E5065C3B}"/>
          </ac:picMkLst>
        </pc:picChg>
      </pc:sldChg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  <pc:sldChg chg="addSp delSp modSp mod">
        <pc:chgData name="瑛莉菜 羽田" userId="64c7e7a027abc1d1" providerId="LiveId" clId="{C69700E6-B145-445A-BAB5-02D80A2C9D5F}" dt="2024-10-21T04:47:00.328" v="25" actId="1076"/>
        <pc:sldMkLst>
          <pc:docMk/>
          <pc:sldMk cId="4010063240" sldId="375"/>
        </pc:sldMkLst>
        <pc:spChg chg="mod">
          <ac:chgData name="瑛莉菜 羽田" userId="64c7e7a027abc1d1" providerId="LiveId" clId="{C69700E6-B145-445A-BAB5-02D80A2C9D5F}" dt="2024-10-21T04:46:13.486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C69700E6-B145-445A-BAB5-02D80A2C9D5F}" dt="2024-10-21T04:46:27.324" v="1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69700E6-B145-445A-BAB5-02D80A2C9D5F}" dt="2024-10-21T04:45:57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69700E6-B145-445A-BAB5-02D80A2C9D5F}" dt="2024-10-21T04:46:05.27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69700E6-B145-445A-BAB5-02D80A2C9D5F}" dt="2024-10-21T04:46:44.166" v="20" actId="1076"/>
          <ac:picMkLst>
            <pc:docMk/>
            <pc:sldMk cId="4010063240" sldId="375"/>
            <ac:picMk id="5" creationId="{21367284-5674-01F1-94E6-F3997F890B33}"/>
          </ac:picMkLst>
        </pc:picChg>
        <pc:picChg chg="del">
          <ac:chgData name="瑛莉菜 羽田" userId="64c7e7a027abc1d1" providerId="LiveId" clId="{C69700E6-B145-445A-BAB5-02D80A2C9D5F}" dt="2024-10-21T04:46:29.261" v="14" actId="478"/>
          <ac:picMkLst>
            <pc:docMk/>
            <pc:sldMk cId="4010063240" sldId="375"/>
            <ac:picMk id="6" creationId="{79AF3E80-B356-A4D8-CD77-93D1AD056527}"/>
          </ac:picMkLst>
        </pc:picChg>
        <pc:picChg chg="add mod">
          <ac:chgData name="瑛莉菜 羽田" userId="64c7e7a027abc1d1" providerId="LiveId" clId="{C69700E6-B145-445A-BAB5-02D80A2C9D5F}" dt="2024-10-21T04:47:00.328" v="25" actId="1076"/>
          <ac:picMkLst>
            <pc:docMk/>
            <pc:sldMk cId="4010063240" sldId="375"/>
            <ac:picMk id="8" creationId="{D5FDA9C8-C173-EC92-E91D-4B4B19B7C047}"/>
          </ac:picMkLst>
        </pc:picChg>
        <pc:picChg chg="del">
          <ac:chgData name="瑛莉菜 羽田" userId="64c7e7a027abc1d1" providerId="LiveId" clId="{C69700E6-B145-445A-BAB5-02D80A2C9D5F}" dt="2024-10-21T04:46:29.797" v="15" actId="478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  <pc:sldChg chg="addSp delSp modSp mod">
        <pc:chgData name="瑛莉菜 羽田" userId="64c7e7a027abc1d1" providerId="LiveId" clId="{593DEA5E-7251-4045-8B91-8DFCD22E85F6}" dt="2024-10-21T07:08:26.723" v="16" actId="1076"/>
        <pc:sldMkLst>
          <pc:docMk/>
          <pc:sldMk cId="4010063240" sldId="375"/>
        </pc:sldMkLst>
        <pc:spChg chg="mod">
          <ac:chgData name="瑛莉菜 羽田" userId="64c7e7a027abc1d1" providerId="LiveId" clId="{593DEA5E-7251-4045-8B91-8DFCD22E85F6}" dt="2024-10-21T07:07:34.726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593DEA5E-7251-4045-8B91-8DFCD22E85F6}" dt="2024-10-21T07:07:51.956" v="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93DEA5E-7251-4045-8B91-8DFCD22E85F6}" dt="2024-10-21T07:07:27.778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93DEA5E-7251-4045-8B91-8DFCD22E85F6}" dt="2024-10-21T07:07:54.537" v="5" actId="478"/>
          <ac:picMkLst>
            <pc:docMk/>
            <pc:sldMk cId="4010063240" sldId="375"/>
            <ac:picMk id="5" creationId="{BAB18B8F-6811-3D8D-FADD-8BE86F30EE84}"/>
          </ac:picMkLst>
        </pc:picChg>
        <pc:picChg chg="add mod">
          <ac:chgData name="瑛莉菜 羽田" userId="64c7e7a027abc1d1" providerId="LiveId" clId="{593DEA5E-7251-4045-8B91-8DFCD22E85F6}" dt="2024-10-21T07:08:11.308" v="11" actId="1076"/>
          <ac:picMkLst>
            <pc:docMk/>
            <pc:sldMk cId="4010063240" sldId="375"/>
            <ac:picMk id="6" creationId="{21B90A9E-212A-9E14-9E09-DD989C42A4B8}"/>
          </ac:picMkLst>
        </pc:picChg>
        <pc:picChg chg="del">
          <ac:chgData name="瑛莉菜 羽田" userId="64c7e7a027abc1d1" providerId="LiveId" clId="{593DEA5E-7251-4045-8B91-8DFCD22E85F6}" dt="2024-10-21T07:07:55.025" v="6" actId="478"/>
          <ac:picMkLst>
            <pc:docMk/>
            <pc:sldMk cId="4010063240" sldId="375"/>
            <ac:picMk id="8" creationId="{92551FE7-4BA9-A04D-B59C-BD9E1D9A9119}"/>
          </ac:picMkLst>
        </pc:picChg>
        <pc:picChg chg="add mod">
          <ac:chgData name="瑛莉菜 羽田" userId="64c7e7a027abc1d1" providerId="LiveId" clId="{593DEA5E-7251-4045-8B91-8DFCD22E85F6}" dt="2024-10-21T07:08:26.723" v="16" actId="1076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  <pc:sldChg chg="addSp delSp modSp mod">
        <pc:chgData name="瑛莉菜 羽田" userId="64c7e7a027abc1d1" providerId="LiveId" clId="{EE2B3669-744B-4A1B-963D-356BC5A6092F}" dt="2024-10-21T05:16:00.708" v="13" actId="1076"/>
        <pc:sldMkLst>
          <pc:docMk/>
          <pc:sldMk cId="4010063240" sldId="375"/>
        </pc:sldMkLst>
        <pc:spChg chg="mod">
          <ac:chgData name="瑛莉菜 羽田" userId="64c7e7a027abc1d1" providerId="LiveId" clId="{EE2B3669-744B-4A1B-963D-356BC5A6092F}" dt="2024-10-21T05:15:09.55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E2B3669-744B-4A1B-963D-356BC5A6092F}" dt="2024-10-21T05:15:30.699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E2B3669-744B-4A1B-963D-356BC5A6092F}" dt="2024-10-21T05:14:55.15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E2B3669-744B-4A1B-963D-356BC5A6092F}" dt="2024-10-21T05:15:00.922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E2B3669-744B-4A1B-963D-356BC5A6092F}" dt="2024-10-21T05:15:45.708" v="10" actId="14100"/>
          <ac:picMkLst>
            <pc:docMk/>
            <pc:sldMk cId="4010063240" sldId="375"/>
            <ac:picMk id="5" creationId="{BAB18B8F-6811-3D8D-FADD-8BE86F30EE84}"/>
          </ac:picMkLst>
        </pc:picChg>
        <pc:picChg chg="del">
          <ac:chgData name="瑛莉菜 羽田" userId="64c7e7a027abc1d1" providerId="LiveId" clId="{EE2B3669-744B-4A1B-963D-356BC5A6092F}" dt="2024-10-21T05:15:32.803" v="6" actId="478"/>
          <ac:picMkLst>
            <pc:docMk/>
            <pc:sldMk cId="4010063240" sldId="375"/>
            <ac:picMk id="6" creationId="{4DB776C8-7D9D-6AF5-D67F-FCA057A4A456}"/>
          </ac:picMkLst>
        </pc:picChg>
        <pc:picChg chg="add mod">
          <ac:chgData name="瑛莉菜 羽田" userId="64c7e7a027abc1d1" providerId="LiveId" clId="{EE2B3669-744B-4A1B-963D-356BC5A6092F}" dt="2024-10-21T05:16:00.708" v="13" actId="1076"/>
          <ac:picMkLst>
            <pc:docMk/>
            <pc:sldMk cId="4010063240" sldId="375"/>
            <ac:picMk id="8" creationId="{92551FE7-4BA9-A04D-B59C-BD9E1D9A9119}"/>
          </ac:picMkLst>
        </pc:picChg>
        <pc:picChg chg="del">
          <ac:chgData name="瑛莉菜 羽田" userId="64c7e7a027abc1d1" providerId="LiveId" clId="{EE2B3669-744B-4A1B-963D-356BC5A6092F}" dt="2024-10-21T05:15:33.291" v="7" actId="478"/>
          <ac:picMkLst>
            <pc:docMk/>
            <pc:sldMk cId="4010063240" sldId="375"/>
            <ac:picMk id="9" creationId="{C0568912-3C4B-58E9-2CEF-1418CF67D13A}"/>
          </ac:picMkLst>
        </pc:picChg>
      </pc:sldChg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キャンバスデイリーポーチ（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H180×W250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122500" y="5886743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しっかり収納できて持ちやすいポーチキャンバス生地のポーチです。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気軽な外出にクラッチバッグとしてもの利用も、化粧道具やステーショナリー、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かさばる小物をまとめる収納利用にも活用できます。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117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W170×H90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W100×H90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21B90A9E-212A-9E14-9E09-DD989C42A4B8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89588" y="891227"/>
            <a:ext cx="2590889" cy="259088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F7D4E635-1BAC-7CA1-4F7A-69C4BBE3016F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389940" y="2697506"/>
            <a:ext cx="2082114" cy="214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19843</TotalTime>
  <Words>185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2024-10-21T07:08:27Z</dcterms:modified>
</cp:coreProperties>
</file>