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  <pc:sldChg chg="addSp delSp modSp mod">
        <pc:chgData name="瑛莉菜 羽田" userId="64c7e7a027abc1d1" providerId="LiveId" clId="{433DAE59-2536-4016-997F-A2DD897A730C}" dt="2024-09-17T08:34:06.749" v="52" actId="1076"/>
        <pc:sldMkLst>
          <pc:docMk/>
          <pc:sldMk cId="4010063240" sldId="375"/>
        </pc:sldMkLst>
        <pc:spChg chg="mod">
          <ac:chgData name="瑛莉菜 羽田" userId="64c7e7a027abc1d1" providerId="LiveId" clId="{433DAE59-2536-4016-997F-A2DD897A730C}" dt="2024-09-17T08:32:01.686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33DAE59-2536-4016-997F-A2DD897A730C}" dt="2024-09-17T08:31:16.643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33DAE59-2536-4016-997F-A2DD897A730C}" dt="2024-09-17T08:31:29.125" v="28" actId="2057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33DAE59-2536-4016-997F-A2DD897A730C}" dt="2024-09-17T08:32:29.752" v="36" actId="1076"/>
          <ac:picMkLst>
            <pc:docMk/>
            <pc:sldMk cId="4010063240" sldId="375"/>
            <ac:picMk id="5" creationId="{7A3437E9-3D65-3BF3-3BDA-264AF4014EBE}"/>
          </ac:picMkLst>
        </pc:picChg>
        <pc:picChg chg="del">
          <ac:chgData name="瑛莉菜 羽田" userId="64c7e7a027abc1d1" providerId="LiveId" clId="{433DAE59-2536-4016-997F-A2DD897A730C}" dt="2024-09-17T08:32:12.492" v="31" actId="478"/>
          <ac:picMkLst>
            <pc:docMk/>
            <pc:sldMk cId="4010063240" sldId="375"/>
            <ac:picMk id="6" creationId="{7CC3EEAA-1939-0ED8-260E-EA1A2B4E78DC}"/>
          </ac:picMkLst>
        </pc:picChg>
        <pc:picChg chg="del">
          <ac:chgData name="瑛莉菜 羽田" userId="64c7e7a027abc1d1" providerId="LiveId" clId="{433DAE59-2536-4016-997F-A2DD897A730C}" dt="2024-09-17T08:32:13.074" v="32" actId="478"/>
          <ac:picMkLst>
            <pc:docMk/>
            <pc:sldMk cId="4010063240" sldId="375"/>
            <ac:picMk id="8" creationId="{6875A9DC-7497-3420-0513-46CC710C99B1}"/>
          </ac:picMkLst>
        </pc:picChg>
        <pc:picChg chg="add mod">
          <ac:chgData name="瑛莉菜 羽田" userId="64c7e7a027abc1d1" providerId="LiveId" clId="{433DAE59-2536-4016-997F-A2DD897A730C}" dt="2024-09-17T08:33:06.373" v="41" actId="1076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433DAE59-2536-4016-997F-A2DD897A730C}" dt="2024-09-17T08:33:17.497" v="44" actId="1076"/>
          <ac:picMkLst>
            <pc:docMk/>
            <pc:sldMk cId="4010063240" sldId="375"/>
            <ac:picMk id="44" creationId="{5746EB3B-F5C4-A751-4927-3280A18A8B41}"/>
          </ac:picMkLst>
        </pc:picChg>
        <pc:picChg chg="del">
          <ac:chgData name="瑛莉菜 羽田" userId="64c7e7a027abc1d1" providerId="LiveId" clId="{433DAE59-2536-4016-997F-A2DD897A730C}" dt="2024-09-17T08:32:13.498" v="33" actId="478"/>
          <ac:picMkLst>
            <pc:docMk/>
            <pc:sldMk cId="4010063240" sldId="375"/>
            <ac:picMk id="47" creationId="{30BDC16A-F838-1CAC-C2A8-D83115CB05F5}"/>
          </ac:picMkLst>
        </pc:picChg>
        <pc:picChg chg="add del mod">
          <ac:chgData name="瑛莉菜 羽田" userId="64c7e7a027abc1d1" providerId="LiveId" clId="{433DAE59-2536-4016-997F-A2DD897A730C}" dt="2024-09-17T08:33:50.779" v="49" actId="478"/>
          <ac:picMkLst>
            <pc:docMk/>
            <pc:sldMk cId="4010063240" sldId="375"/>
            <ac:picMk id="49" creationId="{FBB319E6-0F7D-DBB0-39BD-4B775C8E919A}"/>
          </ac:picMkLst>
        </pc:picChg>
        <pc:picChg chg="add mod">
          <ac:chgData name="瑛莉菜 羽田" userId="64c7e7a027abc1d1" providerId="LiveId" clId="{433DAE59-2536-4016-997F-A2DD897A730C}" dt="2024-09-17T08:34:06.749" v="52" actId="1076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キャンバススクエア保冷トート（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W230×H230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W230×H230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150" y="5881123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お弁当や冷凍食品も出し入れしやすい　スクエアタイプの保冷バッグです。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A3437E9-3D65-3BF3-3BDA-264AF4014EB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32153" y="988251"/>
            <a:ext cx="1547261" cy="254219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4BAB1EF-2FA7-0130-EFCE-DCC24B67C17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146788" y="1056017"/>
            <a:ext cx="1573706" cy="2493924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8F3ECFF2-DECE-65EF-089A-17F537FBB2A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734721" y="2507244"/>
            <a:ext cx="2343165" cy="240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18564</TotalTime>
  <Words>165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2024-09-17T08:34:08Z</dcterms:modified>
</cp:coreProperties>
</file>