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8E5645-A72B-48AC-A535-93391B830733}" v="2" dt="2024-10-21T03:43:20.546"/>
    <p1510:client id="{269EB5A2-B111-4E8F-A7A7-2557B5A69501}" v="6" dt="2024-10-21T07:11:52.651"/>
    <p1510:client id="{AD970391-2272-434B-93B3-C557BFD9632B}" v="12" dt="2024-10-21T02:46:46.245"/>
    <p1510:client id="{DC673D06-51D7-4811-BE21-CB59990B32EE}" v="2" dt="2024-10-21T04:26:52.2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60" d="100"/>
          <a:sy n="60" d="100"/>
        </p:scale>
        <p:origin x="768" y="4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492A1D4E-7F41-4469-9634-B0C9BE2180A5}"/>
    <pc:docChg chg="custSel modSld">
      <pc:chgData name="瑛莉菜 羽田" userId="64c7e7a027abc1d1" providerId="LiveId" clId="{492A1D4E-7F41-4469-9634-B0C9BE2180A5}" dt="2024-10-07T09:08:31.511" v="12" actId="14100"/>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F78BD05F-1CB9-4631-BC9A-84E898EAF3CA}"/>
    <pc:docChg chg="custSel modSld">
      <pc:chgData name="瑛莉菜 羽田" userId="64c7e7a027abc1d1" providerId="LiveId" clId="{F78BD05F-1CB9-4631-BC9A-84E898EAF3CA}" dt="2024-10-21T03:48:08.384" v="36" actId="14100"/>
      <pc:docMkLst>
        <pc:docMk/>
      </pc:docMkLst>
    </pc:docChg>
  </pc:docChgLst>
  <pc:docChgLst>
    <pc:chgData name="瑛莉菜 羽田" userId="64c7e7a027abc1d1" providerId="LiveId" clId="{158E5645-A72B-48AC-A535-93391B830733}"/>
    <pc:docChg chg="undo custSel modSld">
      <pc:chgData name="瑛莉菜 羽田" userId="64c7e7a027abc1d1" providerId="LiveId" clId="{158E5645-A72B-48AC-A535-93391B830733}" dt="2024-10-21T03:43:47.377" v="33" actId="14100"/>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2A5196E9-4590-4D25-BF10-726C7C96F87E}"/>
    <pc:docChg chg="custSel modSld">
      <pc:chgData name="瑛莉菜 羽田" userId="64c7e7a027abc1d1" providerId="LiveId" clId="{2A5196E9-4590-4D25-BF10-726C7C96F87E}" dt="2024-10-21T03:57:53.975" v="22" actId="1076"/>
      <pc:docMkLst>
        <pc:docMk/>
      </pc:docMkLst>
      <pc:sldChg chg="addSp delSp modSp mod">
        <pc:chgData name="瑛莉菜 羽田" userId="64c7e7a027abc1d1" providerId="LiveId" clId="{2A5196E9-4590-4D25-BF10-726C7C96F87E}" dt="2024-10-21T03:57:53.975" v="22" actId="1076"/>
        <pc:sldMkLst>
          <pc:docMk/>
          <pc:sldMk cId="4010063240" sldId="375"/>
        </pc:sldMkLst>
        <pc:spChg chg="mod">
          <ac:chgData name="瑛莉菜 羽田" userId="64c7e7a027abc1d1" providerId="LiveId" clId="{2A5196E9-4590-4D25-BF10-726C7C96F87E}" dt="2024-10-21T03:56:48.372" v="4"/>
          <ac:spMkLst>
            <pc:docMk/>
            <pc:sldMk cId="4010063240" sldId="375"/>
            <ac:spMk id="4" creationId="{4089F0E4-8EB1-65F8-1F8E-DFAE3A950B63}"/>
          </ac:spMkLst>
        </pc:spChg>
        <pc:spChg chg="mod">
          <ac:chgData name="瑛莉菜 羽田" userId="64c7e7a027abc1d1" providerId="LiveId" clId="{2A5196E9-4590-4D25-BF10-726C7C96F87E}" dt="2024-10-21T03:56:58.731" v="10"/>
          <ac:spMkLst>
            <pc:docMk/>
            <pc:sldMk cId="4010063240" sldId="375"/>
            <ac:spMk id="10" creationId="{C3C3B70E-4FFF-B141-8B18-557D6A287CFD}"/>
          </ac:spMkLst>
        </pc:spChg>
        <pc:spChg chg="mod">
          <ac:chgData name="瑛莉菜 羽田" userId="64c7e7a027abc1d1" providerId="LiveId" clId="{2A5196E9-4590-4D25-BF10-726C7C96F87E}" dt="2024-10-21T03:56:42.251" v="3" actId="20577"/>
          <ac:spMkLst>
            <pc:docMk/>
            <pc:sldMk cId="4010063240" sldId="375"/>
            <ac:spMk id="14" creationId="{4C1CE79F-7A8C-E943-C2CD-9B9D895545B4}"/>
          </ac:spMkLst>
        </pc:spChg>
        <pc:spChg chg="mod">
          <ac:chgData name="瑛莉菜 羽田" userId="64c7e7a027abc1d1" providerId="LiveId" clId="{2A5196E9-4590-4D25-BF10-726C7C96F87E}" dt="2024-10-21T03:56:52.061" v="5" actId="20577"/>
          <ac:spMkLst>
            <pc:docMk/>
            <pc:sldMk cId="4010063240" sldId="375"/>
            <ac:spMk id="69" creationId="{00000000-0000-0000-0000-000000000000}"/>
          </ac:spMkLst>
        </pc:spChg>
        <pc:picChg chg="add mod">
          <ac:chgData name="瑛莉菜 羽田" userId="64c7e7a027abc1d1" providerId="LiveId" clId="{2A5196E9-4590-4D25-BF10-726C7C96F87E}" dt="2024-10-21T03:57:14.287" v="17" actId="1076"/>
          <ac:picMkLst>
            <pc:docMk/>
            <pc:sldMk cId="4010063240" sldId="375"/>
            <ac:picMk id="5" creationId="{F3DD3F00-87B9-A640-CF31-ED34F61C5938}"/>
          </ac:picMkLst>
        </pc:picChg>
        <pc:picChg chg="del">
          <ac:chgData name="瑛莉菜 羽田" userId="64c7e7a027abc1d1" providerId="LiveId" clId="{2A5196E9-4590-4D25-BF10-726C7C96F87E}" dt="2024-10-21T03:57:02.341" v="11" actId="478"/>
          <ac:picMkLst>
            <pc:docMk/>
            <pc:sldMk cId="4010063240" sldId="375"/>
            <ac:picMk id="6" creationId="{B71DF7FF-A8FB-35A8-45E5-43B021F73DB2}"/>
          </ac:picMkLst>
        </pc:picChg>
        <pc:picChg chg="add mod">
          <ac:chgData name="瑛莉菜 羽田" userId="64c7e7a027abc1d1" providerId="LiveId" clId="{2A5196E9-4590-4D25-BF10-726C7C96F87E}" dt="2024-10-21T03:57:53.975" v="22" actId="1076"/>
          <ac:picMkLst>
            <pc:docMk/>
            <pc:sldMk cId="4010063240" sldId="375"/>
            <ac:picMk id="8" creationId="{B34707E5-5C56-6579-43A2-434840FFACC1}"/>
          </ac:picMkLst>
        </pc:picChg>
        <pc:picChg chg="del">
          <ac:chgData name="瑛莉菜 羽田" userId="64c7e7a027abc1d1" providerId="LiveId" clId="{2A5196E9-4590-4D25-BF10-726C7C96F87E}" dt="2024-10-21T03:57:02.750" v="12" actId="478"/>
          <ac:picMkLst>
            <pc:docMk/>
            <pc:sldMk cId="4010063240" sldId="375"/>
            <ac:picMk id="9" creationId="{7448F21B-039E-1DA8-7066-A2D4E5065C3B}"/>
          </ac:picMkLst>
        </pc:picChg>
      </pc:sldChg>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53CFE00-C0A7-4D3E-A32E-32B98B36FB41}"/>
    <pc:docChg chg="custSel modSld">
      <pc:chgData name="瑛莉菜 羽田" userId="64c7e7a027abc1d1" providerId="LiveId" clId="{653CFE00-C0A7-4D3E-A32E-32B98B36FB41}" dt="2024-10-21T02:45:01.894" v="44"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AD970391-2272-434B-93B3-C557BFD9632B}"/>
    <pc:docChg chg="undo custSel modSld">
      <pc:chgData name="瑛莉菜 羽田" userId="64c7e7a027abc1d1" providerId="LiveId" clId="{AD970391-2272-434B-93B3-C557BFD9632B}" dt="2024-10-21T02:47:27.389" v="80"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C69700E6-B145-445A-BAB5-02D80A2C9D5F}"/>
    <pc:docChg chg="custSel modSld">
      <pc:chgData name="瑛莉菜 羽田" userId="64c7e7a027abc1d1" providerId="LiveId" clId="{C69700E6-B145-445A-BAB5-02D80A2C9D5F}" dt="2024-10-21T04:47:00.328" v="25" actId="1076"/>
      <pc:docMkLst>
        <pc:docMk/>
      </pc:docMkLst>
      <pc:sldChg chg="addSp delSp modSp mod">
        <pc:chgData name="瑛莉菜 羽田" userId="64c7e7a027abc1d1" providerId="LiveId" clId="{C69700E6-B145-445A-BAB5-02D80A2C9D5F}" dt="2024-10-21T04:47:00.328" v="25" actId="1076"/>
        <pc:sldMkLst>
          <pc:docMk/>
          <pc:sldMk cId="4010063240" sldId="375"/>
        </pc:sldMkLst>
        <pc:spChg chg="mod">
          <ac:chgData name="瑛莉菜 羽田" userId="64c7e7a027abc1d1" providerId="LiveId" clId="{C69700E6-B145-445A-BAB5-02D80A2C9D5F}" dt="2024-10-21T04:46:13.486" v="11"/>
          <ac:spMkLst>
            <pc:docMk/>
            <pc:sldMk cId="4010063240" sldId="375"/>
            <ac:spMk id="4" creationId="{4089F0E4-8EB1-65F8-1F8E-DFAE3A950B63}"/>
          </ac:spMkLst>
        </pc:spChg>
        <pc:spChg chg="mod">
          <ac:chgData name="瑛莉菜 羽田" userId="64c7e7a027abc1d1" providerId="LiveId" clId="{C69700E6-B145-445A-BAB5-02D80A2C9D5F}" dt="2024-10-21T04:46:27.324" v="13" actId="20577"/>
          <ac:spMkLst>
            <pc:docMk/>
            <pc:sldMk cId="4010063240" sldId="375"/>
            <ac:spMk id="14" creationId="{4C1CE79F-7A8C-E943-C2CD-9B9D895545B4}"/>
          </ac:spMkLst>
        </pc:spChg>
        <pc:spChg chg="mod">
          <ac:chgData name="瑛莉菜 羽田" userId="64c7e7a027abc1d1" providerId="LiveId" clId="{C69700E6-B145-445A-BAB5-02D80A2C9D5F}" dt="2024-10-21T04:45:57.925" v="0"/>
          <ac:spMkLst>
            <pc:docMk/>
            <pc:sldMk cId="4010063240" sldId="375"/>
            <ac:spMk id="23" creationId="{00000000-0000-0000-0000-000000000000}"/>
          </ac:spMkLst>
        </pc:spChg>
        <pc:spChg chg="mod">
          <ac:chgData name="瑛莉菜 羽田" userId="64c7e7a027abc1d1" providerId="LiveId" clId="{C69700E6-B145-445A-BAB5-02D80A2C9D5F}" dt="2024-10-21T04:46:05.273" v="10"/>
          <ac:spMkLst>
            <pc:docMk/>
            <pc:sldMk cId="4010063240" sldId="375"/>
            <ac:spMk id="65" creationId="{00000000-0000-0000-0000-000000000000}"/>
          </ac:spMkLst>
        </pc:spChg>
        <pc:picChg chg="add mod">
          <ac:chgData name="瑛莉菜 羽田" userId="64c7e7a027abc1d1" providerId="LiveId" clId="{C69700E6-B145-445A-BAB5-02D80A2C9D5F}" dt="2024-10-21T04:46:44.166" v="20" actId="1076"/>
          <ac:picMkLst>
            <pc:docMk/>
            <pc:sldMk cId="4010063240" sldId="375"/>
            <ac:picMk id="5" creationId="{21367284-5674-01F1-94E6-F3997F890B33}"/>
          </ac:picMkLst>
        </pc:picChg>
        <pc:picChg chg="del">
          <ac:chgData name="瑛莉菜 羽田" userId="64c7e7a027abc1d1" providerId="LiveId" clId="{C69700E6-B145-445A-BAB5-02D80A2C9D5F}" dt="2024-10-21T04:46:29.261" v="14" actId="478"/>
          <ac:picMkLst>
            <pc:docMk/>
            <pc:sldMk cId="4010063240" sldId="375"/>
            <ac:picMk id="6" creationId="{79AF3E80-B356-A4D8-CD77-93D1AD056527}"/>
          </ac:picMkLst>
        </pc:picChg>
        <pc:picChg chg="add mod">
          <ac:chgData name="瑛莉菜 羽田" userId="64c7e7a027abc1d1" providerId="LiveId" clId="{C69700E6-B145-445A-BAB5-02D80A2C9D5F}" dt="2024-10-21T04:47:00.328" v="25" actId="1076"/>
          <ac:picMkLst>
            <pc:docMk/>
            <pc:sldMk cId="4010063240" sldId="375"/>
            <ac:picMk id="8" creationId="{D5FDA9C8-C173-EC92-E91D-4B4B19B7C047}"/>
          </ac:picMkLst>
        </pc:picChg>
        <pc:picChg chg="del">
          <ac:chgData name="瑛莉菜 羽田" userId="64c7e7a027abc1d1" providerId="LiveId" clId="{C69700E6-B145-445A-BAB5-02D80A2C9D5F}" dt="2024-10-21T04:46:29.797" v="15" actId="478"/>
          <ac:picMkLst>
            <pc:docMk/>
            <pc:sldMk cId="4010063240" sldId="375"/>
            <ac:picMk id="9" creationId="{E9275823-64AF-9D5F-C0A6-DB75F7DBCB07}"/>
          </ac:picMkLst>
        </pc:picChg>
      </pc:sldChg>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A8E37199-63EE-4CCB-AD1C-5BA30A43157A}"/>
    <pc:docChg chg="custSel modSld">
      <pc:chgData name="瑛莉菜 羽田" userId="64c7e7a027abc1d1" providerId="LiveId" clId="{A8E37199-63EE-4CCB-AD1C-5BA30A43157A}" dt="2024-10-21T03:38:21.952" v="21" actId="14100"/>
      <pc:docMkLst>
        <pc:docMk/>
      </pc:docMkLst>
    </pc:docChg>
  </pc:docChgLst>
  <pc:docChgLst>
    <pc:chgData name="瑛莉菜 羽田" userId="64c7e7a027abc1d1" providerId="LiveId" clId="{593DEA5E-7251-4045-8B91-8DFCD22E85F6}"/>
    <pc:docChg chg="custSel modSld">
      <pc:chgData name="瑛莉菜 羽田" userId="64c7e7a027abc1d1" providerId="LiveId" clId="{593DEA5E-7251-4045-8B91-8DFCD22E85F6}" dt="2024-10-21T07:08:26.723" v="16"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701BF944-4AA1-49BA-8278-2AA3DC685EC8}"/>
    <pc:docChg chg="custSel modSld">
      <pc:chgData name="瑛莉菜 羽田" userId="64c7e7a027abc1d1" providerId="LiveId" clId="{701BF944-4AA1-49BA-8278-2AA3DC685EC8}" dt="2024-10-21T03:29:26.078" v="32"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218663D7-70AB-436B-9E4D-761348F085A0}"/>
    <pc:docChg chg="custSel modSld">
      <pc:chgData name="瑛莉菜 羽田" userId="64c7e7a027abc1d1" providerId="LiveId" clId="{218663D7-70AB-436B-9E4D-761348F085A0}" dt="2024-10-21T04:49:06.052" v="18"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EE2B3669-744B-4A1B-963D-356BC5A6092F}"/>
    <pc:docChg chg="custSel modSld">
      <pc:chgData name="瑛莉菜 羽田" userId="64c7e7a027abc1d1" providerId="LiveId" clId="{EE2B3669-744B-4A1B-963D-356BC5A6092F}" dt="2024-10-21T05:16:00.708" v="13" actId="1076"/>
      <pc:docMkLst>
        <pc:docMk/>
      </pc:docMkLst>
      <pc:sldChg chg="addSp delSp modSp mod">
        <pc:chgData name="瑛莉菜 羽田" userId="64c7e7a027abc1d1" providerId="LiveId" clId="{EE2B3669-744B-4A1B-963D-356BC5A6092F}" dt="2024-10-21T05:16:00.708" v="13" actId="1076"/>
        <pc:sldMkLst>
          <pc:docMk/>
          <pc:sldMk cId="4010063240" sldId="375"/>
        </pc:sldMkLst>
        <pc:spChg chg="mod">
          <ac:chgData name="瑛莉菜 羽田" userId="64c7e7a027abc1d1" providerId="LiveId" clId="{EE2B3669-744B-4A1B-963D-356BC5A6092F}" dt="2024-10-21T05:15:09.552" v="2"/>
          <ac:spMkLst>
            <pc:docMk/>
            <pc:sldMk cId="4010063240" sldId="375"/>
            <ac:spMk id="4" creationId="{4089F0E4-8EB1-65F8-1F8E-DFAE3A950B63}"/>
          </ac:spMkLst>
        </pc:spChg>
        <pc:spChg chg="mod">
          <ac:chgData name="瑛莉菜 羽田" userId="64c7e7a027abc1d1" providerId="LiveId" clId="{EE2B3669-744B-4A1B-963D-356BC5A6092F}" dt="2024-10-21T05:15:30.699" v="5"/>
          <ac:spMkLst>
            <pc:docMk/>
            <pc:sldMk cId="4010063240" sldId="375"/>
            <ac:spMk id="14" creationId="{4C1CE79F-7A8C-E943-C2CD-9B9D895545B4}"/>
          </ac:spMkLst>
        </pc:spChg>
        <pc:spChg chg="mod">
          <ac:chgData name="瑛莉菜 羽田" userId="64c7e7a027abc1d1" providerId="LiveId" clId="{EE2B3669-744B-4A1B-963D-356BC5A6092F}" dt="2024-10-21T05:14:55.157" v="0"/>
          <ac:spMkLst>
            <pc:docMk/>
            <pc:sldMk cId="4010063240" sldId="375"/>
            <ac:spMk id="23" creationId="{00000000-0000-0000-0000-000000000000}"/>
          </ac:spMkLst>
        </pc:spChg>
        <pc:spChg chg="mod">
          <ac:chgData name="瑛莉菜 羽田" userId="64c7e7a027abc1d1" providerId="LiveId" clId="{EE2B3669-744B-4A1B-963D-356BC5A6092F}" dt="2024-10-21T05:15:00.922" v="1"/>
          <ac:spMkLst>
            <pc:docMk/>
            <pc:sldMk cId="4010063240" sldId="375"/>
            <ac:spMk id="65" creationId="{00000000-0000-0000-0000-000000000000}"/>
          </ac:spMkLst>
        </pc:spChg>
        <pc:picChg chg="add mod">
          <ac:chgData name="瑛莉菜 羽田" userId="64c7e7a027abc1d1" providerId="LiveId" clId="{EE2B3669-744B-4A1B-963D-356BC5A6092F}" dt="2024-10-21T05:15:45.708" v="10" actId="14100"/>
          <ac:picMkLst>
            <pc:docMk/>
            <pc:sldMk cId="4010063240" sldId="375"/>
            <ac:picMk id="5" creationId="{BAB18B8F-6811-3D8D-FADD-8BE86F30EE84}"/>
          </ac:picMkLst>
        </pc:picChg>
        <pc:picChg chg="del">
          <ac:chgData name="瑛莉菜 羽田" userId="64c7e7a027abc1d1" providerId="LiveId" clId="{EE2B3669-744B-4A1B-963D-356BC5A6092F}" dt="2024-10-21T05:15:32.803" v="6" actId="478"/>
          <ac:picMkLst>
            <pc:docMk/>
            <pc:sldMk cId="4010063240" sldId="375"/>
            <ac:picMk id="6" creationId="{4DB776C8-7D9D-6AF5-D67F-FCA057A4A456}"/>
          </ac:picMkLst>
        </pc:picChg>
        <pc:picChg chg="add mod">
          <ac:chgData name="瑛莉菜 羽田" userId="64c7e7a027abc1d1" providerId="LiveId" clId="{EE2B3669-744B-4A1B-963D-356BC5A6092F}" dt="2024-10-21T05:16:00.708" v="13" actId="1076"/>
          <ac:picMkLst>
            <pc:docMk/>
            <pc:sldMk cId="4010063240" sldId="375"/>
            <ac:picMk id="8" creationId="{92551FE7-4BA9-A04D-B59C-BD9E1D9A9119}"/>
          </ac:picMkLst>
        </pc:picChg>
        <pc:picChg chg="del">
          <ac:chgData name="瑛莉菜 羽田" userId="64c7e7a027abc1d1" providerId="LiveId" clId="{EE2B3669-744B-4A1B-963D-356BC5A6092F}" dt="2024-10-21T05:15:33.291" v="7" actId="478"/>
          <ac:picMkLst>
            <pc:docMk/>
            <pc:sldMk cId="4010063240" sldId="375"/>
            <ac:picMk id="9" creationId="{C0568912-3C4B-58E9-2CEF-1418CF67D13A}"/>
          </ac:picMkLst>
        </pc:picChg>
      </pc:sldChg>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0C22E536-348B-44EC-AD3F-1179146ABD59}"/>
    <pc:docChg chg="custSel modSld">
      <pc:chgData name="瑛莉菜 羽田" userId="64c7e7a027abc1d1" providerId="LiveId" clId="{0C22E536-348B-44EC-AD3F-1179146ABD59}" dt="2024-10-21T02:42:58.051" v="133" actId="20577"/>
      <pc:docMkLst>
        <pc:docMk/>
      </pc:docMkLst>
      <pc:sldChg chg="addSp delSp modSp mod">
        <pc:chgData name="瑛莉菜 羽田" userId="64c7e7a027abc1d1" providerId="LiveId" clId="{0C22E536-348B-44EC-AD3F-1179146ABD59}" dt="2024-10-21T02:42:58.051" v="133" actId="20577"/>
        <pc:sldMkLst>
          <pc:docMk/>
          <pc:sldMk cId="4010063240" sldId="375"/>
        </pc:sldMkLst>
        <pc:spChg chg="mod">
          <ac:chgData name="瑛莉菜 羽田" userId="64c7e7a027abc1d1" providerId="LiveId" clId="{0C22E536-348B-44EC-AD3F-1179146ABD59}" dt="2024-10-21T02:41:54.545" v="119" actId="20577"/>
          <ac:spMkLst>
            <pc:docMk/>
            <pc:sldMk cId="4010063240" sldId="375"/>
            <ac:spMk id="4" creationId="{4089F0E4-8EB1-65F8-1F8E-DFAE3A950B63}"/>
          </ac:spMkLst>
        </pc:spChg>
        <pc:spChg chg="mod">
          <ac:chgData name="瑛莉菜 羽田" userId="64c7e7a027abc1d1" providerId="LiveId" clId="{0C22E536-348B-44EC-AD3F-1179146ABD59}" dt="2024-10-21T02:42:58.051" v="133" actId="20577"/>
          <ac:spMkLst>
            <pc:docMk/>
            <pc:sldMk cId="4010063240" sldId="375"/>
            <ac:spMk id="14" creationId="{4C1CE79F-7A8C-E943-C2CD-9B9D895545B4}"/>
          </ac:spMkLst>
        </pc:spChg>
        <pc:spChg chg="mod">
          <ac:chgData name="瑛莉菜 羽田" userId="64c7e7a027abc1d1" providerId="LiveId" clId="{0C22E536-348B-44EC-AD3F-1179146ABD59}" dt="2024-10-21T02:40:59.635" v="0"/>
          <ac:spMkLst>
            <pc:docMk/>
            <pc:sldMk cId="4010063240" sldId="375"/>
            <ac:spMk id="23" creationId="{00000000-0000-0000-0000-000000000000}"/>
          </ac:spMkLst>
        </pc:spChg>
        <pc:spChg chg="mod">
          <ac:chgData name="瑛莉菜 羽田" userId="64c7e7a027abc1d1" providerId="LiveId" clId="{0C22E536-348B-44EC-AD3F-1179146ABD59}" dt="2024-10-21T02:41:05.818" v="10"/>
          <ac:spMkLst>
            <pc:docMk/>
            <pc:sldMk cId="4010063240" sldId="375"/>
            <ac:spMk id="65" creationId="{00000000-0000-0000-0000-000000000000}"/>
          </ac:spMkLst>
        </pc:spChg>
        <pc:picChg chg="add mod">
          <ac:chgData name="瑛莉菜 羽田" userId="64c7e7a027abc1d1" providerId="LiveId" clId="{0C22E536-348B-44EC-AD3F-1179146ABD59}" dt="2024-10-21T02:42:16.611" v="124" actId="1076"/>
          <ac:picMkLst>
            <pc:docMk/>
            <pc:sldMk cId="4010063240" sldId="375"/>
            <ac:picMk id="5" creationId="{14BB48A7-CAC3-5050-E62D-C7182A56CA86}"/>
          </ac:picMkLst>
        </pc:picChg>
        <pc:picChg chg="del">
          <ac:chgData name="瑛莉菜 羽田" userId="64c7e7a027abc1d1" providerId="LiveId" clId="{0C22E536-348B-44EC-AD3F-1179146ABD59}" dt="2024-10-21T02:42:01.840" v="120" actId="478"/>
          <ac:picMkLst>
            <pc:docMk/>
            <pc:sldMk cId="4010063240" sldId="375"/>
            <ac:picMk id="6" creationId="{1D2C0CC5-69A1-530D-5284-7BF5115D10FD}"/>
          </ac:picMkLst>
        </pc:picChg>
        <pc:picChg chg="add mod">
          <ac:chgData name="瑛莉菜 羽田" userId="64c7e7a027abc1d1" providerId="LiveId" clId="{0C22E536-348B-44EC-AD3F-1179146ABD59}" dt="2024-10-21T02:42:37.492" v="129" actId="1076"/>
          <ac:picMkLst>
            <pc:docMk/>
            <pc:sldMk cId="4010063240" sldId="375"/>
            <ac:picMk id="8" creationId="{98AB01BC-B102-32E8-E5D0-7139D6CF8422}"/>
          </ac:picMkLst>
        </pc:picChg>
        <pc:picChg chg="del">
          <ac:chgData name="瑛莉菜 羽田" userId="64c7e7a027abc1d1" providerId="LiveId" clId="{0C22E536-348B-44EC-AD3F-1179146ABD59}" dt="2024-10-21T02:42:02.419" v="121" actId="478"/>
          <ac:picMkLst>
            <pc:docMk/>
            <pc:sldMk cId="4010063240" sldId="375"/>
            <ac:picMk id="9" creationId="{80CBF2CD-0DF6-570F-6D82-994C3D683BD4}"/>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8CCC2B43-C2AE-46A5-85FF-8404D9D4181B}"/>
    <pc:docChg chg="custSel modSld">
      <pc:chgData name="瑛莉菜 羽田" userId="64c7e7a027abc1d1" providerId="LiveId" clId="{8CCC2B43-C2AE-46A5-85FF-8404D9D4181B}" dt="2024-10-21T04:29:34.922" v="16"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21A2B90C-8250-4D39-A66D-8B6321F2DD2E}"/>
    <pc:docChg chg="custSel modSld">
      <pc:chgData name="瑛莉菜 羽田" userId="64c7e7a027abc1d1" providerId="LiveId" clId="{21A2B90C-8250-4D39-A66D-8B6321F2DD2E}" dt="2024-10-21T03:41:53.508" v="54"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269EB5A2-B111-4E8F-A7A7-2557B5A69501}"/>
    <pc:docChg chg="custSel modSld">
      <pc:chgData name="瑛莉菜 羽田" userId="64c7e7a027abc1d1" providerId="LiveId" clId="{269EB5A2-B111-4E8F-A7A7-2557B5A69501}" dt="2024-10-21T07:45:32.890" v="57" actId="20577"/>
      <pc:docMkLst>
        <pc:docMk/>
      </pc:docMkLst>
      <pc:sldChg chg="addSp delSp modSp mod">
        <pc:chgData name="瑛莉菜 羽田" userId="64c7e7a027abc1d1" providerId="LiveId" clId="{269EB5A2-B111-4E8F-A7A7-2557B5A69501}" dt="2024-10-21T07:45:32.890" v="57" actId="20577"/>
        <pc:sldMkLst>
          <pc:docMk/>
          <pc:sldMk cId="4010063240" sldId="375"/>
        </pc:sldMkLst>
        <pc:spChg chg="mod">
          <ac:chgData name="瑛莉菜 羽田" userId="64c7e7a027abc1d1" providerId="LiveId" clId="{269EB5A2-B111-4E8F-A7A7-2557B5A69501}" dt="2024-10-21T07:45:32.890" v="57" actId="20577"/>
          <ac:spMkLst>
            <pc:docMk/>
            <pc:sldMk cId="4010063240" sldId="375"/>
            <ac:spMk id="4" creationId="{4089F0E4-8EB1-65F8-1F8E-DFAE3A950B63}"/>
          </ac:spMkLst>
        </pc:spChg>
        <pc:spChg chg="mod">
          <ac:chgData name="瑛莉菜 羽田" userId="64c7e7a027abc1d1" providerId="LiveId" clId="{269EB5A2-B111-4E8F-A7A7-2557B5A69501}" dt="2024-10-21T07:12:08.267" v="37"/>
          <ac:spMkLst>
            <pc:docMk/>
            <pc:sldMk cId="4010063240" sldId="375"/>
            <ac:spMk id="10" creationId="{C3C3B70E-4FFF-B141-8B18-557D6A287CFD}"/>
          </ac:spMkLst>
        </pc:spChg>
        <pc:spChg chg="mod">
          <ac:chgData name="瑛莉菜 羽田" userId="64c7e7a027abc1d1" providerId="LiveId" clId="{269EB5A2-B111-4E8F-A7A7-2557B5A69501}" dt="2024-10-21T07:11:52.651" v="31"/>
          <ac:spMkLst>
            <pc:docMk/>
            <pc:sldMk cId="4010063240" sldId="375"/>
            <ac:spMk id="14" creationId="{4C1CE79F-7A8C-E943-C2CD-9B9D895545B4}"/>
          </ac:spMkLst>
        </pc:spChg>
        <pc:spChg chg="mod">
          <ac:chgData name="瑛莉菜 羽田" userId="64c7e7a027abc1d1" providerId="LiveId" clId="{269EB5A2-B111-4E8F-A7A7-2557B5A69501}" dt="2024-10-21T07:11:37.748" v="2" actId="20577"/>
          <ac:spMkLst>
            <pc:docMk/>
            <pc:sldMk cId="4010063240" sldId="375"/>
            <ac:spMk id="23" creationId="{00000000-0000-0000-0000-000000000000}"/>
          </ac:spMkLst>
        </pc:spChg>
        <pc:spChg chg="mod">
          <ac:chgData name="瑛莉菜 羽田" userId="64c7e7a027abc1d1" providerId="LiveId" clId="{269EB5A2-B111-4E8F-A7A7-2557B5A69501}" dt="2024-10-21T07:12:02.777" v="32"/>
          <ac:spMkLst>
            <pc:docMk/>
            <pc:sldMk cId="4010063240" sldId="375"/>
            <ac:spMk id="65" creationId="{00000000-0000-0000-0000-000000000000}"/>
          </ac:spMkLst>
        </pc:spChg>
        <pc:spChg chg="mod">
          <ac:chgData name="瑛莉菜 羽田" userId="64c7e7a027abc1d1" providerId="LiveId" clId="{269EB5A2-B111-4E8F-A7A7-2557B5A69501}" dt="2024-10-21T07:12:49.943" v="43" actId="20577"/>
          <ac:spMkLst>
            <pc:docMk/>
            <pc:sldMk cId="4010063240" sldId="375"/>
            <ac:spMk id="69" creationId="{00000000-0000-0000-0000-000000000000}"/>
          </ac:spMkLst>
        </pc:spChg>
        <pc:picChg chg="add mod">
          <ac:chgData name="瑛莉菜 羽田" userId="64c7e7a027abc1d1" providerId="LiveId" clId="{269EB5A2-B111-4E8F-A7A7-2557B5A69501}" dt="2024-10-21T07:13:35.918" v="52" actId="1076"/>
          <ac:picMkLst>
            <pc:docMk/>
            <pc:sldMk cId="4010063240" sldId="375"/>
            <ac:picMk id="5" creationId="{0FE5FCB8-6168-4C1D-8513-7B0B26445412}"/>
          </ac:picMkLst>
        </pc:picChg>
        <pc:picChg chg="del">
          <ac:chgData name="瑛莉菜 羽田" userId="64c7e7a027abc1d1" providerId="LiveId" clId="{269EB5A2-B111-4E8F-A7A7-2557B5A69501}" dt="2024-10-21T07:12:59.980" v="47" actId="478"/>
          <ac:picMkLst>
            <pc:docMk/>
            <pc:sldMk cId="4010063240" sldId="375"/>
            <ac:picMk id="6" creationId="{21B90A9E-212A-9E14-9E09-DD989C42A4B8}"/>
          </ac:picMkLst>
        </pc:picChg>
        <pc:picChg chg="add mod">
          <ac:chgData name="瑛莉菜 羽田" userId="64c7e7a027abc1d1" providerId="LiveId" clId="{269EB5A2-B111-4E8F-A7A7-2557B5A69501}" dt="2024-10-21T07:13:52.953" v="56" actId="14100"/>
          <ac:picMkLst>
            <pc:docMk/>
            <pc:sldMk cId="4010063240" sldId="375"/>
            <ac:picMk id="8" creationId="{88EAFB50-9A65-2B06-D60A-3D73D568E7AE}"/>
          </ac:picMkLst>
        </pc:picChg>
        <pc:picChg chg="del">
          <ac:chgData name="瑛莉菜 羽田" userId="64c7e7a027abc1d1" providerId="LiveId" clId="{269EB5A2-B111-4E8F-A7A7-2557B5A69501}" dt="2024-10-21T07:13:00.542" v="48" actId="478"/>
          <ac:picMkLst>
            <pc:docMk/>
            <pc:sldMk cId="4010063240" sldId="375"/>
            <ac:picMk id="9" creationId="{F7D4E635-1BAC-7CA1-4F7A-69C4BBE3016F}"/>
          </ac:picMkLst>
        </pc:picChg>
      </pc:sldChg>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DC673D06-51D7-4811-BE21-CB59990B32EE}"/>
    <pc:docChg chg="undo custSel modSld">
      <pc:chgData name="瑛莉菜 羽田" userId="64c7e7a027abc1d1" providerId="LiveId" clId="{DC673D06-51D7-4811-BE21-CB59990B32EE}" dt="2024-10-21T04:27:40.321" v="34" actId="1076"/>
      <pc:docMkLst>
        <pc:docMk/>
      </pc:docMkLst>
      <pc:sldChg chg="addSp delSp modSp mod">
        <pc:chgData name="瑛莉菜 羽田" userId="64c7e7a027abc1d1" providerId="LiveId" clId="{DC673D06-51D7-4811-BE21-CB59990B32EE}" dt="2024-10-21T04:27:40.321" v="34" actId="1076"/>
        <pc:sldMkLst>
          <pc:docMk/>
          <pc:sldMk cId="4010063240" sldId="375"/>
        </pc:sldMkLst>
        <pc:spChg chg="mod">
          <ac:chgData name="瑛莉菜 羽田" userId="64c7e7a027abc1d1" providerId="LiveId" clId="{DC673D06-51D7-4811-BE21-CB59990B32EE}" dt="2024-10-21T04:26:34.747" v="10"/>
          <ac:spMkLst>
            <pc:docMk/>
            <pc:sldMk cId="4010063240" sldId="375"/>
            <ac:spMk id="4" creationId="{4089F0E4-8EB1-65F8-1F8E-DFAE3A950B63}"/>
          </ac:spMkLst>
        </pc:spChg>
        <pc:spChg chg="mod">
          <ac:chgData name="瑛莉菜 羽田" userId="64c7e7a027abc1d1" providerId="LiveId" clId="{DC673D06-51D7-4811-BE21-CB59990B32EE}" dt="2024-10-21T04:26:45.331" v="19"/>
          <ac:spMkLst>
            <pc:docMk/>
            <pc:sldMk cId="4010063240" sldId="375"/>
            <ac:spMk id="10" creationId="{C3C3B70E-4FFF-B141-8B18-557D6A287CFD}"/>
          </ac:spMkLst>
        </pc:spChg>
        <pc:spChg chg="mod">
          <ac:chgData name="瑛莉菜 羽田" userId="64c7e7a027abc1d1" providerId="LiveId" clId="{DC673D06-51D7-4811-BE21-CB59990B32EE}" dt="2024-10-21T04:27:01.050" v="25" actId="20577"/>
          <ac:spMkLst>
            <pc:docMk/>
            <pc:sldMk cId="4010063240" sldId="375"/>
            <ac:spMk id="14" creationId="{4C1CE79F-7A8C-E943-C2CD-9B9D895545B4}"/>
          </ac:spMkLst>
        </pc:spChg>
        <pc:spChg chg="mod">
          <ac:chgData name="瑛莉菜 羽田" userId="64c7e7a027abc1d1" providerId="LiveId" clId="{DC673D06-51D7-4811-BE21-CB59990B32EE}" dt="2024-10-21T04:26:20.855" v="0"/>
          <ac:spMkLst>
            <pc:docMk/>
            <pc:sldMk cId="4010063240" sldId="375"/>
            <ac:spMk id="23" creationId="{00000000-0000-0000-0000-000000000000}"/>
          </ac:spMkLst>
        </pc:spChg>
        <pc:spChg chg="mod">
          <ac:chgData name="瑛莉菜 羽田" userId="64c7e7a027abc1d1" providerId="LiveId" clId="{DC673D06-51D7-4811-BE21-CB59990B32EE}" dt="2024-10-21T04:26:25.835" v="9"/>
          <ac:spMkLst>
            <pc:docMk/>
            <pc:sldMk cId="4010063240" sldId="375"/>
            <ac:spMk id="65" creationId="{00000000-0000-0000-0000-000000000000}"/>
          </ac:spMkLst>
        </pc:spChg>
        <pc:spChg chg="mod">
          <ac:chgData name="瑛莉菜 羽田" userId="64c7e7a027abc1d1" providerId="LiveId" clId="{DC673D06-51D7-4811-BE21-CB59990B32EE}" dt="2024-10-21T04:26:52.265" v="23"/>
          <ac:spMkLst>
            <pc:docMk/>
            <pc:sldMk cId="4010063240" sldId="375"/>
            <ac:spMk id="69" creationId="{00000000-0000-0000-0000-000000000000}"/>
          </ac:spMkLst>
        </pc:spChg>
        <pc:picChg chg="del">
          <ac:chgData name="瑛莉菜 羽田" userId="64c7e7a027abc1d1" providerId="LiveId" clId="{DC673D06-51D7-4811-BE21-CB59990B32EE}" dt="2024-10-21T04:27:03.223" v="26" actId="478"/>
          <ac:picMkLst>
            <pc:docMk/>
            <pc:sldMk cId="4010063240" sldId="375"/>
            <ac:picMk id="5" creationId="{F3DD3F00-87B9-A640-CF31-ED34F61C5938}"/>
          </ac:picMkLst>
        </pc:picChg>
        <pc:picChg chg="add mod">
          <ac:chgData name="瑛莉菜 羽田" userId="64c7e7a027abc1d1" providerId="LiveId" clId="{DC673D06-51D7-4811-BE21-CB59990B32EE}" dt="2024-10-21T04:27:22.086" v="31" actId="14100"/>
          <ac:picMkLst>
            <pc:docMk/>
            <pc:sldMk cId="4010063240" sldId="375"/>
            <ac:picMk id="6" creationId="{B66ABBB0-66CC-D1BA-D7F7-028DA1052002}"/>
          </ac:picMkLst>
        </pc:picChg>
        <pc:picChg chg="del">
          <ac:chgData name="瑛莉菜 羽田" userId="64c7e7a027abc1d1" providerId="LiveId" clId="{DC673D06-51D7-4811-BE21-CB59990B32EE}" dt="2024-10-21T04:27:03.715" v="27" actId="478"/>
          <ac:picMkLst>
            <pc:docMk/>
            <pc:sldMk cId="4010063240" sldId="375"/>
            <ac:picMk id="8" creationId="{B34707E5-5C56-6579-43A2-434840FFACC1}"/>
          </ac:picMkLst>
        </pc:picChg>
        <pc:picChg chg="add mod">
          <ac:chgData name="瑛莉菜 羽田" userId="64c7e7a027abc1d1" providerId="LiveId" clId="{DC673D06-51D7-4811-BE21-CB59990B32EE}" dt="2024-10-21T04:27:40.321" v="34" actId="1076"/>
          <ac:picMkLst>
            <pc:docMk/>
            <pc:sldMk cId="4010063240" sldId="375"/>
            <ac:picMk id="9" creationId="{14A054C7-5CE9-B67F-6AE8-30875B4E8714}"/>
          </ac:picMkLst>
        </pc:picChg>
      </pc:sldChg>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DBA6F09A-07EB-41B8-A0EA-9D8CA20567DE}"/>
    <pc:docChg chg="undo custSel modSld">
      <pc:chgData name="瑛莉菜 羽田" userId="64c7e7a027abc1d1" providerId="LiveId" clId="{DBA6F09A-07EB-41B8-A0EA-9D8CA20567DE}" dt="2024-10-21T04:45:27.808" v="39" actId="1076"/>
      <pc:docMkLst>
        <pc:docMk/>
      </pc:docMkLst>
      <pc:sldChg chg="addSp delSp modSp mod">
        <pc:chgData name="瑛莉菜 羽田" userId="64c7e7a027abc1d1" providerId="LiveId" clId="{DBA6F09A-07EB-41B8-A0EA-9D8CA20567DE}" dt="2024-10-21T04:45:27.808" v="39" actId="1076"/>
        <pc:sldMkLst>
          <pc:docMk/>
          <pc:sldMk cId="4010063240" sldId="375"/>
        </pc:sldMkLst>
        <pc:spChg chg="mod">
          <ac:chgData name="瑛莉菜 羽田" userId="64c7e7a027abc1d1" providerId="LiveId" clId="{DBA6F09A-07EB-41B8-A0EA-9D8CA20567DE}" dt="2024-10-21T04:42:58.965" v="29" actId="108"/>
          <ac:spMkLst>
            <pc:docMk/>
            <pc:sldMk cId="4010063240" sldId="375"/>
            <ac:spMk id="4" creationId="{4089F0E4-8EB1-65F8-1F8E-DFAE3A950B63}"/>
          </ac:spMkLst>
        </pc:spChg>
        <pc:spChg chg="mod">
          <ac:chgData name="瑛莉菜 羽田" userId="64c7e7a027abc1d1" providerId="LiveId" clId="{DBA6F09A-07EB-41B8-A0EA-9D8CA20567DE}" dt="2024-10-21T04:30:29.958" v="0"/>
          <ac:spMkLst>
            <pc:docMk/>
            <pc:sldMk cId="4010063240" sldId="375"/>
            <ac:spMk id="23" creationId="{00000000-0000-0000-0000-000000000000}"/>
          </ac:spMkLst>
        </pc:spChg>
        <pc:spChg chg="mod">
          <ac:chgData name="瑛莉菜 羽田" userId="64c7e7a027abc1d1" providerId="LiveId" clId="{DBA6F09A-07EB-41B8-A0EA-9D8CA20567DE}" dt="2024-10-21T04:35:38.104" v="23"/>
          <ac:spMkLst>
            <pc:docMk/>
            <pc:sldMk cId="4010063240" sldId="375"/>
            <ac:spMk id="65" creationId="{00000000-0000-0000-0000-000000000000}"/>
          </ac:spMkLst>
        </pc:spChg>
        <pc:picChg chg="del">
          <ac:chgData name="瑛莉菜 羽田" userId="64c7e7a027abc1d1" providerId="LiveId" clId="{DBA6F09A-07EB-41B8-A0EA-9D8CA20567DE}" dt="2024-10-21T04:45:01.330" v="30" actId="478"/>
          <ac:picMkLst>
            <pc:docMk/>
            <pc:sldMk cId="4010063240" sldId="375"/>
            <ac:picMk id="5" creationId="{3448A924-7A47-9587-9305-82944F4B27AE}"/>
          </ac:picMkLst>
        </pc:picChg>
        <pc:picChg chg="add mod">
          <ac:chgData name="瑛莉菜 羽田" userId="64c7e7a027abc1d1" providerId="LiveId" clId="{DBA6F09A-07EB-41B8-A0EA-9D8CA20567DE}" dt="2024-10-21T04:45:14.846" v="36" actId="1076"/>
          <ac:picMkLst>
            <pc:docMk/>
            <pc:sldMk cId="4010063240" sldId="375"/>
            <ac:picMk id="6" creationId="{79AF3E80-B356-A4D8-CD77-93D1AD056527}"/>
          </ac:picMkLst>
        </pc:picChg>
        <pc:picChg chg="del">
          <ac:chgData name="瑛莉菜 羽田" userId="64c7e7a027abc1d1" providerId="LiveId" clId="{DBA6F09A-07EB-41B8-A0EA-9D8CA20567DE}" dt="2024-10-21T04:45:01.961" v="31" actId="478"/>
          <ac:picMkLst>
            <pc:docMk/>
            <pc:sldMk cId="4010063240" sldId="375"/>
            <ac:picMk id="8" creationId="{05DFEF78-4C22-4BED-95E6-3B047FBF181B}"/>
          </ac:picMkLst>
        </pc:picChg>
        <pc:picChg chg="add mod">
          <ac:chgData name="瑛莉菜 羽田" userId="64c7e7a027abc1d1" providerId="LiveId" clId="{DBA6F09A-07EB-41B8-A0EA-9D8CA20567DE}" dt="2024-10-21T04:45:27.808" v="39" actId="1076"/>
          <ac:picMkLst>
            <pc:docMk/>
            <pc:sldMk cId="4010063240" sldId="375"/>
            <ac:picMk id="9" creationId="{E9275823-64AF-9D5F-C0A6-DB75F7DBCB0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B8907E8E-57D6-422A-A7CF-A124806EFAB2}"/>
    <pc:docChg chg="custSel modSld">
      <pc:chgData name="瑛莉菜 羽田" userId="64c7e7a027abc1d1" providerId="LiveId" clId="{B8907E8E-57D6-422A-A7CF-A124806EFAB2}" dt="2024-10-07T09:09:56.867" v="34" actId="1076"/>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FA06E62-7C9A-4EED-91F8-C306997E5917}"/>
    <pc:docChg chg="custSel modSld">
      <pc:chgData name="瑛莉菜 羽田" userId="64c7e7a027abc1d1" providerId="LiveId" clId="{BFA06E62-7C9A-4EED-91F8-C306997E5917}" dt="2024-10-07T09:07:12.923" v="18"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ベーシックシェルポーチ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H150×W190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ポリエステル</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122500" y="5886743"/>
            <a:ext cx="6057474"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ラウンド型なので大きく開いて中身も見やすい形状となっております。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168457" y="6522763"/>
            <a:ext cx="4298519" cy="1015663"/>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W90×H60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solidFill>
                  <a:srgbClr val="333333"/>
                </a:solidFill>
                <a:latin typeface="Meiryo" panose="020B0604030504040204" pitchFamily="50" charset="-128"/>
                <a:ea typeface="Meiryo" panose="020B0604030504040204" pitchFamily="50" charset="-128"/>
              </a:rPr>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dirty="0"/>
          </a:p>
        </p:txBody>
      </p:sp>
      <p:pic>
        <p:nvPicPr>
          <p:cNvPr id="5" name="図 4">
            <a:extLst>
              <a:ext uri="{FF2B5EF4-FFF2-40B4-BE49-F238E27FC236}">
                <a16:creationId xmlns:a16="http://schemas.microsoft.com/office/drawing/2014/main" id="{0FE5FCB8-6168-4C1D-8513-7B0B26445412}"/>
              </a:ext>
            </a:extLst>
          </p:cNvPr>
          <p:cNvPicPr>
            <a:picLocks noChangeAspect="1"/>
          </p:cNvPicPr>
          <p:nvPr/>
        </p:nvPicPr>
        <p:blipFill>
          <a:blip r:embed="rId39"/>
          <a:stretch>
            <a:fillRect/>
          </a:stretch>
        </p:blipFill>
        <p:spPr>
          <a:xfrm>
            <a:off x="607692" y="1229166"/>
            <a:ext cx="3892684" cy="2281451"/>
          </a:xfrm>
          <a:prstGeom prst="rect">
            <a:avLst/>
          </a:prstGeom>
        </p:spPr>
      </p:pic>
      <p:pic>
        <p:nvPicPr>
          <p:cNvPr id="8" name="図 7">
            <a:extLst>
              <a:ext uri="{FF2B5EF4-FFF2-40B4-BE49-F238E27FC236}">
                <a16:creationId xmlns:a16="http://schemas.microsoft.com/office/drawing/2014/main" id="{88EAFB50-9A65-2B06-D60A-3D73D568E7AE}"/>
              </a:ext>
            </a:extLst>
          </p:cNvPr>
          <p:cNvPicPr>
            <a:picLocks noChangeAspect="1"/>
          </p:cNvPicPr>
          <p:nvPr/>
        </p:nvPicPr>
        <p:blipFill>
          <a:blip r:embed="rId40"/>
          <a:stretch>
            <a:fillRect/>
          </a:stretch>
        </p:blipFill>
        <p:spPr>
          <a:xfrm>
            <a:off x="3969620" y="3258591"/>
            <a:ext cx="1867241" cy="1377895"/>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19848</TotalTime>
  <Words>143</Words>
  <Application>Microsoft Office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2024-10-21T07:45:34Z</dcterms:modified>
</cp:coreProperties>
</file>