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6F9C6352-F53D-423C-AB7E-5874A5863F36}" v="8" dt="2024-09-17T09:00:17.338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EFACA56B-3897-4DA2-8736-C6690D429590}" v="4" dt="2024-09-17T08:51:26.849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  <pc:sldChg chg="addSp delSp modSp mod">
        <pc:chgData name="瑛莉菜 羽田" userId="64c7e7a027abc1d1" providerId="LiveId" clId="{6F9C6352-F53D-423C-AB7E-5874A5863F36}" dt="2024-09-17T09:02:54.515" v="98" actId="1076"/>
        <pc:sldMkLst>
          <pc:docMk/>
          <pc:sldMk cId="4010063240" sldId="375"/>
        </pc:sldMkLst>
        <pc:spChg chg="mod">
          <ac:chgData name="瑛莉菜 羽田" userId="64c7e7a027abc1d1" providerId="LiveId" clId="{6F9C6352-F53D-423C-AB7E-5874A5863F36}" dt="2024-09-17T08:59:55.434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F9C6352-F53D-423C-AB7E-5874A5863F36}" dt="2024-09-17T09:00:17.338" v="7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F9C6352-F53D-423C-AB7E-5874A5863F36}" dt="2024-09-17T08:59:26.618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F9C6352-F53D-423C-AB7E-5874A5863F36}" dt="2024-09-17T08:59:33.620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F9C6352-F53D-423C-AB7E-5874A5863F36}" dt="2024-09-17T09:01:22.419" v="79" actId="1076"/>
          <ac:picMkLst>
            <pc:docMk/>
            <pc:sldMk cId="4010063240" sldId="375"/>
            <ac:picMk id="5" creationId="{B5EDA8AF-0D4E-979E-E50D-311783FB4216}"/>
          </ac:picMkLst>
        </pc:picChg>
        <pc:picChg chg="del">
          <ac:chgData name="瑛莉菜 羽田" userId="64c7e7a027abc1d1" providerId="LiveId" clId="{6F9C6352-F53D-423C-AB7E-5874A5863F36}" dt="2024-09-17T09:00:20.656" v="75" actId="478"/>
          <ac:picMkLst>
            <pc:docMk/>
            <pc:sldMk cId="4010063240" sldId="375"/>
            <ac:picMk id="6" creationId="{284E7576-438E-9E2C-9403-A4487187C2A6}"/>
          </ac:picMkLst>
        </pc:picChg>
        <pc:picChg chg="del">
          <ac:chgData name="瑛莉菜 羽田" userId="64c7e7a027abc1d1" providerId="LiveId" clId="{6F9C6352-F53D-423C-AB7E-5874A5863F36}" dt="2024-09-17T09:00:21.332" v="76" actId="478"/>
          <ac:picMkLst>
            <pc:docMk/>
            <pc:sldMk cId="4010063240" sldId="375"/>
            <ac:picMk id="8" creationId="{59DE28FF-8CE3-D9A4-AD03-F8BD6C9D7E2B}"/>
          </ac:picMkLst>
        </pc:picChg>
        <pc:picChg chg="add mod">
          <ac:chgData name="瑛莉菜 羽田" userId="64c7e7a027abc1d1" providerId="LiveId" clId="{6F9C6352-F53D-423C-AB7E-5874A5863F36}" dt="2024-09-17T09:01:37.152" v="83" actId="1076"/>
          <ac:picMkLst>
            <pc:docMk/>
            <pc:sldMk cId="4010063240" sldId="375"/>
            <ac:picMk id="9" creationId="{259AC52D-355E-2A67-14D4-ECEC24DB81CC}"/>
          </ac:picMkLst>
        </pc:picChg>
        <pc:picChg chg="mod">
          <ac:chgData name="瑛莉菜 羽田" userId="64c7e7a027abc1d1" providerId="LiveId" clId="{6F9C6352-F53D-423C-AB7E-5874A5863F36}" dt="2024-09-17T09:01:55.693" v="86" actId="1076"/>
          <ac:picMkLst>
            <pc:docMk/>
            <pc:sldMk cId="4010063240" sldId="375"/>
            <ac:picMk id="28" creationId="{8450B1BC-9402-EDC1-DCD9-22863DA28041}"/>
          </ac:picMkLst>
        </pc:picChg>
        <pc:picChg chg="mod">
          <ac:chgData name="瑛莉菜 羽田" userId="64c7e7a027abc1d1" providerId="LiveId" clId="{6F9C6352-F53D-423C-AB7E-5874A5863F36}" dt="2024-09-17T09:02:37.080" v="95" actId="1076"/>
          <ac:picMkLst>
            <pc:docMk/>
            <pc:sldMk cId="4010063240" sldId="375"/>
            <ac:picMk id="33" creationId="{9749C0D3-476A-2525-25AC-5A28BD82A413}"/>
          </ac:picMkLst>
        </pc:picChg>
        <pc:picChg chg="add mod">
          <ac:chgData name="瑛莉菜 羽田" userId="64c7e7a027abc1d1" providerId="LiveId" clId="{6F9C6352-F53D-423C-AB7E-5874A5863F36}" dt="2024-09-17T09:01:59.295" v="87" actId="1076"/>
          <ac:picMkLst>
            <pc:docMk/>
            <pc:sldMk cId="4010063240" sldId="375"/>
            <ac:picMk id="46" creationId="{1852DC4B-E5CB-E549-9E9C-194551BB88C4}"/>
          </ac:picMkLst>
        </pc:picChg>
        <pc:picChg chg="add mod">
          <ac:chgData name="瑛莉菜 羽田" userId="64c7e7a027abc1d1" providerId="LiveId" clId="{6F9C6352-F53D-423C-AB7E-5874A5863F36}" dt="2024-09-17T09:02:26.919" v="93" actId="1076"/>
          <ac:picMkLst>
            <pc:docMk/>
            <pc:sldMk cId="4010063240" sldId="375"/>
            <ac:picMk id="49" creationId="{52E78BA7-C2C5-A23E-17B5-B45784EED001}"/>
          </ac:picMkLst>
        </pc:picChg>
        <pc:picChg chg="add mod">
          <ac:chgData name="瑛莉菜 羽田" userId="64c7e7a027abc1d1" providerId="LiveId" clId="{6F9C6352-F53D-423C-AB7E-5874A5863F36}" dt="2024-09-17T09:02:54.515" v="98" actId="1076"/>
          <ac:picMkLst>
            <pc:docMk/>
            <pc:sldMk cId="4010063240" sldId="375"/>
            <ac:picMk id="51" creationId="{F4E36F5A-E4EA-7A49-7F83-2D014D54D70B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  <pc:sldChg chg="addSp delSp modSp mod">
        <pc:chgData name="瑛莉菜 羽田" userId="64c7e7a027abc1d1" providerId="LiveId" clId="{433DAE59-2536-4016-997F-A2DD897A730C}" dt="2024-09-17T08:34:06.749" v="52" actId="1076"/>
        <pc:sldMkLst>
          <pc:docMk/>
          <pc:sldMk cId="4010063240" sldId="375"/>
        </pc:sldMkLst>
        <pc:spChg chg="mod">
          <ac:chgData name="瑛莉菜 羽田" userId="64c7e7a027abc1d1" providerId="LiveId" clId="{433DAE59-2536-4016-997F-A2DD897A730C}" dt="2024-09-17T08:32:01.686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33DAE59-2536-4016-997F-A2DD897A730C}" dt="2024-09-17T08:31:16.643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33DAE59-2536-4016-997F-A2DD897A730C}" dt="2024-09-17T08:31:29.125" v="28" actId="2057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33DAE59-2536-4016-997F-A2DD897A730C}" dt="2024-09-17T08:32:29.752" v="36" actId="1076"/>
          <ac:picMkLst>
            <pc:docMk/>
            <pc:sldMk cId="4010063240" sldId="375"/>
            <ac:picMk id="5" creationId="{7A3437E9-3D65-3BF3-3BDA-264AF4014EBE}"/>
          </ac:picMkLst>
        </pc:picChg>
        <pc:picChg chg="del">
          <ac:chgData name="瑛莉菜 羽田" userId="64c7e7a027abc1d1" providerId="LiveId" clId="{433DAE59-2536-4016-997F-A2DD897A730C}" dt="2024-09-17T08:32:12.492" v="31" actId="478"/>
          <ac:picMkLst>
            <pc:docMk/>
            <pc:sldMk cId="4010063240" sldId="375"/>
            <ac:picMk id="6" creationId="{7CC3EEAA-1939-0ED8-260E-EA1A2B4E78DC}"/>
          </ac:picMkLst>
        </pc:picChg>
        <pc:picChg chg="del">
          <ac:chgData name="瑛莉菜 羽田" userId="64c7e7a027abc1d1" providerId="LiveId" clId="{433DAE59-2536-4016-997F-A2DD897A730C}" dt="2024-09-17T08:32:13.074" v="32" actId="478"/>
          <ac:picMkLst>
            <pc:docMk/>
            <pc:sldMk cId="4010063240" sldId="375"/>
            <ac:picMk id="8" creationId="{6875A9DC-7497-3420-0513-46CC710C99B1}"/>
          </ac:picMkLst>
        </pc:picChg>
        <pc:picChg chg="add mod">
          <ac:chgData name="瑛莉菜 羽田" userId="64c7e7a027abc1d1" providerId="LiveId" clId="{433DAE59-2536-4016-997F-A2DD897A730C}" dt="2024-09-17T08:33:06.373" v="41" actId="1076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433DAE59-2536-4016-997F-A2DD897A730C}" dt="2024-09-17T08:33:17.497" v="44" actId="1076"/>
          <ac:picMkLst>
            <pc:docMk/>
            <pc:sldMk cId="4010063240" sldId="375"/>
            <ac:picMk id="44" creationId="{5746EB3B-F5C4-A751-4927-3280A18A8B41}"/>
          </ac:picMkLst>
        </pc:picChg>
        <pc:picChg chg="del">
          <ac:chgData name="瑛莉菜 羽田" userId="64c7e7a027abc1d1" providerId="LiveId" clId="{433DAE59-2536-4016-997F-A2DD897A730C}" dt="2024-09-17T08:32:13.498" v="33" actId="478"/>
          <ac:picMkLst>
            <pc:docMk/>
            <pc:sldMk cId="4010063240" sldId="375"/>
            <ac:picMk id="47" creationId="{30BDC16A-F838-1CAC-C2A8-D83115CB05F5}"/>
          </ac:picMkLst>
        </pc:picChg>
        <pc:picChg chg="add del mod">
          <ac:chgData name="瑛莉菜 羽田" userId="64c7e7a027abc1d1" providerId="LiveId" clId="{433DAE59-2536-4016-997F-A2DD897A730C}" dt="2024-09-17T08:33:50.779" v="49" actId="478"/>
          <ac:picMkLst>
            <pc:docMk/>
            <pc:sldMk cId="4010063240" sldId="375"/>
            <ac:picMk id="49" creationId="{FBB319E6-0F7D-DBB0-39BD-4B775C8E919A}"/>
          </ac:picMkLst>
        </pc:picChg>
        <pc:picChg chg="add mod">
          <ac:chgData name="瑛莉菜 羽田" userId="64c7e7a027abc1d1" providerId="LiveId" clId="{433DAE59-2536-4016-997F-A2DD897A730C}" dt="2024-09-17T08:34:06.749" v="52" actId="1076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  <pc:sldChg chg="addSp delSp modSp mod">
        <pc:chgData name="瑛莉菜 羽田" userId="64c7e7a027abc1d1" providerId="LiveId" clId="{3864E91E-404C-473D-882F-09DBAA142AC3}" dt="2024-09-17T08:55:08.069" v="64" actId="1076"/>
        <pc:sldMkLst>
          <pc:docMk/>
          <pc:sldMk cId="4010063240" sldId="375"/>
        </pc:sldMkLst>
        <pc:spChg chg="mod">
          <ac:chgData name="瑛莉菜 羽田" userId="64c7e7a027abc1d1" providerId="LiveId" clId="{3864E91E-404C-473D-882F-09DBAA142AC3}" dt="2024-09-17T08:53:59.239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864E91E-404C-473D-882F-09DBAA142AC3}" dt="2024-09-17T08:54:10.904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864E91E-404C-473D-882F-09DBAA142AC3}" dt="2024-09-17T08:53:36.54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864E91E-404C-473D-882F-09DBAA142AC3}" dt="2024-09-17T08:53:43.71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864E91E-404C-473D-882F-09DBAA142AC3}" dt="2024-09-17T08:54:29.299" v="58" actId="1076"/>
          <ac:picMkLst>
            <pc:docMk/>
            <pc:sldMk cId="4010063240" sldId="375"/>
            <ac:picMk id="5" creationId="{DD9AB9D3-DD29-74A9-61EC-0F522ECB23A0}"/>
          </ac:picMkLst>
        </pc:picChg>
        <pc:picChg chg="del">
          <ac:chgData name="瑛莉菜 羽田" userId="64c7e7a027abc1d1" providerId="LiveId" clId="{3864E91E-404C-473D-882F-09DBAA142AC3}" dt="2024-09-17T08:54:12.615" v="52" actId="478"/>
          <ac:picMkLst>
            <pc:docMk/>
            <pc:sldMk cId="4010063240" sldId="375"/>
            <ac:picMk id="6" creationId="{189172B0-CC7C-2C83-4DF9-913D038455CF}"/>
          </ac:picMkLst>
        </pc:picChg>
        <pc:picChg chg="del">
          <ac:chgData name="瑛莉菜 羽田" userId="64c7e7a027abc1d1" providerId="LiveId" clId="{3864E91E-404C-473D-882F-09DBAA142AC3}" dt="2024-09-17T08:54:13.072" v="53" actId="478"/>
          <ac:picMkLst>
            <pc:docMk/>
            <pc:sldMk cId="4010063240" sldId="375"/>
            <ac:picMk id="8" creationId="{4BEB1DA1-A341-4FB5-2EDB-DFB6FE21FDA7}"/>
          </ac:picMkLst>
        </pc:picChg>
        <pc:picChg chg="add mod">
          <ac:chgData name="瑛莉菜 羽田" userId="64c7e7a027abc1d1" providerId="LiveId" clId="{3864E91E-404C-473D-882F-09DBAA142AC3}" dt="2024-09-17T08:54:44.386" v="61" actId="1076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3864E91E-404C-473D-882F-09DBAA142AC3}" dt="2024-09-17T08:54:13.355" v="54" actId="478"/>
          <ac:picMkLst>
            <pc:docMk/>
            <pc:sldMk cId="4010063240" sldId="375"/>
            <ac:picMk id="46" creationId="{2FC309ED-3BD5-E100-E56A-D7124E04D7BC}"/>
          </ac:picMkLst>
        </pc:picChg>
        <pc:picChg chg="add mod">
          <ac:chgData name="瑛莉菜 羽田" userId="64c7e7a027abc1d1" providerId="LiveId" clId="{3864E91E-404C-473D-882F-09DBAA142AC3}" dt="2024-09-17T08:55:08.069" v="64" actId="1076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  <pc:sldChg chg="addSp delSp modSp mod">
        <pc:chgData name="瑛莉菜 羽田" userId="64c7e7a027abc1d1" providerId="LiveId" clId="{EFACA56B-3897-4DA2-8736-C6690D429590}" dt="2024-09-17T08:52:18.813" v="121" actId="1076"/>
        <pc:sldMkLst>
          <pc:docMk/>
          <pc:sldMk cId="4010063240" sldId="375"/>
        </pc:sldMkLst>
        <pc:spChg chg="mod">
          <ac:chgData name="瑛莉菜 羽田" userId="64c7e7a027abc1d1" providerId="LiveId" clId="{EFACA56B-3897-4DA2-8736-C6690D429590}" dt="2024-09-17T08:51:03.987" v="5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FACA56B-3897-4DA2-8736-C6690D429590}" dt="2024-09-17T08:50:50.437" v="32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FACA56B-3897-4DA2-8736-C6690D429590}" dt="2024-09-17T08:51:26.849" v="10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FACA56B-3897-4DA2-8736-C6690D429590}" dt="2024-09-17T08:50:38.13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FACA56B-3897-4DA2-8736-C6690D429590}" dt="2024-09-17T08:50:45.484" v="28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EFACA56B-3897-4DA2-8736-C6690D429590}" dt="2024-09-17T08:51:31.150" v="108" actId="478"/>
          <ac:picMkLst>
            <pc:docMk/>
            <pc:sldMk cId="4010063240" sldId="375"/>
            <ac:picMk id="5" creationId="{7A3437E9-3D65-3BF3-3BDA-264AF4014EBE}"/>
          </ac:picMkLst>
        </pc:picChg>
        <pc:picChg chg="add mod">
          <ac:chgData name="瑛莉菜 羽田" userId="64c7e7a027abc1d1" providerId="LiveId" clId="{EFACA56B-3897-4DA2-8736-C6690D429590}" dt="2024-09-17T08:51:44.473" v="113" actId="1076"/>
          <ac:picMkLst>
            <pc:docMk/>
            <pc:sldMk cId="4010063240" sldId="375"/>
            <ac:picMk id="6" creationId="{189172B0-CC7C-2C83-4DF9-913D038455CF}"/>
          </ac:picMkLst>
        </pc:picChg>
        <pc:picChg chg="add mod">
          <ac:chgData name="瑛莉菜 羽田" userId="64c7e7a027abc1d1" providerId="LiveId" clId="{EFACA56B-3897-4DA2-8736-C6690D429590}" dt="2024-09-17T08:52:01.766" v="118" actId="1076"/>
          <ac:picMkLst>
            <pc:docMk/>
            <pc:sldMk cId="4010063240" sldId="375"/>
            <ac:picMk id="8" creationId="{4BEB1DA1-A341-4FB5-2EDB-DFB6FE21FDA7}"/>
          </ac:picMkLst>
        </pc:picChg>
        <pc:picChg chg="del">
          <ac:chgData name="瑛莉菜 羽田" userId="64c7e7a027abc1d1" providerId="LiveId" clId="{EFACA56B-3897-4DA2-8736-C6690D429590}" dt="2024-09-17T08:51:31.607" v="109" actId="478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EFACA56B-3897-4DA2-8736-C6690D429590}" dt="2024-09-17T08:52:18.813" v="121" actId="1076"/>
          <ac:picMkLst>
            <pc:docMk/>
            <pc:sldMk cId="4010063240" sldId="375"/>
            <ac:picMk id="46" creationId="{2FC309ED-3BD5-E100-E56A-D7124E04D7BC}"/>
          </ac:picMkLst>
        </pc:picChg>
        <pc:picChg chg="del">
          <ac:chgData name="瑛莉菜 羽田" userId="64c7e7a027abc1d1" providerId="LiveId" clId="{EFACA56B-3897-4DA2-8736-C6690D429590}" dt="2024-09-17T08:51:31.953" v="110" actId="478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ライトキャンバスタウントート（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53604" y="5857337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マチ付なのでお財布を入れてちょっとお出かけに最適です。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中身が透けず、かつ厚すぎないので畳みやすい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のトートバッグとなります。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5EDA8AF-0D4E-979E-E50D-311783FB4216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02500" y="1078397"/>
            <a:ext cx="1595564" cy="18671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59AC52D-355E-2A67-14D4-ECEC24DB81C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075801" y="1097263"/>
            <a:ext cx="1465938" cy="1764648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1852DC4B-E5CB-E549-9E9C-194551BB88C4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292278" y="2945479"/>
            <a:ext cx="1507786" cy="1771457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52E78BA7-C2C5-A23E-17B5-B45784EED00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20836" y="2565367"/>
            <a:ext cx="1812425" cy="2225955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18570</TotalTime>
  <Words>184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2024-09-17T09:02:56Z</dcterms:modified>
</cp:coreProperties>
</file>