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208FD8-0C8F-4D37-94AE-D798CA103A66}" v="5" dt="2024-09-27T00:36:40.2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80" d="100"/>
          <a:sy n="80" d="100"/>
        </p:scale>
        <p:origin x="1088" y="35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  <pc:sldChg chg="addSp delSp modSp mod">
        <pc:chgData name="瑛莉菜 羽田" userId="64c7e7a027abc1d1" providerId="LiveId" clId="{B6208FD8-0C8F-4D37-94AE-D798CA103A66}" dt="2024-09-27T00:37:52.433" v="63" actId="1076"/>
        <pc:sldMkLst>
          <pc:docMk/>
          <pc:sldMk cId="4010063240" sldId="375"/>
        </pc:sldMkLst>
        <pc:spChg chg="mod">
          <ac:chgData name="瑛莉菜 羽田" userId="64c7e7a027abc1d1" providerId="LiveId" clId="{B6208FD8-0C8F-4D37-94AE-D798CA103A66}" dt="2024-09-27T00:36:08.828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208FD8-0C8F-4D37-94AE-D798CA103A66}" dt="2024-09-27T00:36:40.225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208FD8-0C8F-4D37-94AE-D798CA103A66}" dt="2024-09-27T00:35:39.88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6208FD8-0C8F-4D37-94AE-D798CA103A66}" dt="2024-09-27T00:36:44.612" v="46" actId="478"/>
          <ac:picMkLst>
            <pc:docMk/>
            <pc:sldMk cId="4010063240" sldId="375"/>
            <ac:picMk id="5" creationId="{B5EDA8AF-0D4E-979E-E50D-311783FB4216}"/>
          </ac:picMkLst>
        </pc:picChg>
        <pc:picChg chg="add mod">
          <ac:chgData name="瑛莉菜 羽田" userId="64c7e7a027abc1d1" providerId="LiveId" clId="{B6208FD8-0C8F-4D37-94AE-D798CA103A66}" dt="2024-09-27T00:37:48.443" v="61" actId="14100"/>
          <ac:picMkLst>
            <pc:docMk/>
            <pc:sldMk cId="4010063240" sldId="375"/>
            <ac:picMk id="6" creationId="{F926B408-EBE7-5A9C-A53D-827156DE9ED7}"/>
          </ac:picMkLst>
        </pc:picChg>
        <pc:picChg chg="add mod">
          <ac:chgData name="瑛莉菜 羽田" userId="64c7e7a027abc1d1" providerId="LiveId" clId="{B6208FD8-0C8F-4D37-94AE-D798CA103A66}" dt="2024-09-27T00:37:52.433" v="63" actId="1076"/>
          <ac:picMkLst>
            <pc:docMk/>
            <pc:sldMk cId="4010063240" sldId="375"/>
            <ac:picMk id="8" creationId="{3186BF32-8279-A115-C540-8D6883B6E94F}"/>
          </ac:picMkLst>
        </pc:picChg>
        <pc:picChg chg="del">
          <ac:chgData name="瑛莉菜 羽田" userId="64c7e7a027abc1d1" providerId="LiveId" clId="{B6208FD8-0C8F-4D37-94AE-D798CA103A66}" dt="2024-09-27T00:36:43.931" v="45" actId="478"/>
          <ac:picMkLst>
            <pc:docMk/>
            <pc:sldMk cId="4010063240" sldId="375"/>
            <ac:picMk id="9" creationId="{259AC52D-355E-2A67-14D4-ECEC24DB81CC}"/>
          </ac:picMkLst>
        </pc:picChg>
        <pc:picChg chg="del">
          <ac:chgData name="瑛莉菜 羽田" userId="64c7e7a027abc1d1" providerId="LiveId" clId="{B6208FD8-0C8F-4D37-94AE-D798CA103A66}" dt="2024-09-27T00:36:45.165" v="47" actId="478"/>
          <ac:picMkLst>
            <pc:docMk/>
            <pc:sldMk cId="4010063240" sldId="375"/>
            <ac:picMk id="46" creationId="{1852DC4B-E5CB-E549-9E9C-194551BB88C4}"/>
          </ac:picMkLst>
        </pc:picChg>
        <pc:picChg chg="del">
          <ac:chgData name="瑛莉菜 羽田" userId="64c7e7a027abc1d1" providerId="LiveId" clId="{B6208FD8-0C8F-4D37-94AE-D798CA103A66}" dt="2024-09-27T00:36:45.589" v="48" actId="478"/>
          <ac:picMkLst>
            <pc:docMk/>
            <pc:sldMk cId="4010063240" sldId="375"/>
            <ac:picMk id="49" creationId="{52E78BA7-C2C5-A23E-17B5-B45784EED001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ライトキャンバスタウントート（Ｍ）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H340×W330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W210×H170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W210×H170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91749" y="5857337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メインバッグにもサブバッグにも！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中身が透けず、かつ厚すぎないので畳みやすい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926B408-EBE7-5A9C-A53D-827156DE9ED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60575" y="1027003"/>
            <a:ext cx="3127439" cy="311446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186BF32-8279-A115-C540-8D6883B6E94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80835" y="1977607"/>
            <a:ext cx="1490740" cy="252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18572</TotalTime>
  <Words>178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2024-09-27T00:37:58Z</dcterms:modified>
</cp:coreProperties>
</file>