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C6EFF3-E41B-4E1F-BE1E-3821ACA6A7D6}" v="6" dt="2024-09-27T05:24:25.351"/>
    <p1510:client id="{B6208FD8-0C8F-4D37-94AE-D798CA103A66}" v="5" dt="2024-09-27T00:36:40.225"/>
    <p1510:client id="{DDD1DBE6-2424-40BF-85A3-AC0973B45BFF}" v="2" dt="2024-09-27T05:21:40.7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  <pc:sldChg chg="addSp delSp modSp mod">
        <pc:chgData name="瑛莉菜 羽田" userId="64c7e7a027abc1d1" providerId="LiveId" clId="{9DC6EFF3-E41B-4E1F-BE1E-3821ACA6A7D6}" dt="2024-09-27T05:25:17.435" v="65" actId="14100"/>
        <pc:sldMkLst>
          <pc:docMk/>
          <pc:sldMk cId="4010063240" sldId="375"/>
        </pc:sldMkLst>
        <pc:spChg chg="mod">
          <ac:chgData name="瑛莉菜 羽田" userId="64c7e7a027abc1d1" providerId="LiveId" clId="{9DC6EFF3-E41B-4E1F-BE1E-3821ACA6A7D6}" dt="2024-09-27T05:23:56.824" v="2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C6EFF3-E41B-4E1F-BE1E-3821ACA6A7D6}" dt="2024-09-27T05:24:34.383" v="55" actId="1076"/>
          <ac:spMkLst>
            <pc:docMk/>
            <pc:sldMk cId="4010063240" sldId="375"/>
            <ac:spMk id="14" creationId="{4C1CE79F-7A8C-E943-C2CD-9B9D895545B4}"/>
          </ac:spMkLst>
        </pc:spChg>
        <pc:picChg chg="del">
          <ac:chgData name="瑛莉菜 羽田" userId="64c7e7a027abc1d1" providerId="LiveId" clId="{9DC6EFF3-E41B-4E1F-BE1E-3821ACA6A7D6}" dt="2024-09-27T05:24:36.702" v="56" actId="478"/>
          <ac:picMkLst>
            <pc:docMk/>
            <pc:sldMk cId="4010063240" sldId="375"/>
            <ac:picMk id="5" creationId="{B3333CD9-C04D-E261-894F-F4F109577435}"/>
          </ac:picMkLst>
        </pc:picChg>
        <pc:picChg chg="add mod">
          <ac:chgData name="瑛莉菜 羽田" userId="64c7e7a027abc1d1" providerId="LiveId" clId="{9DC6EFF3-E41B-4E1F-BE1E-3821ACA6A7D6}" dt="2024-09-27T05:24:58.099" v="61" actId="14100"/>
          <ac:picMkLst>
            <pc:docMk/>
            <pc:sldMk cId="4010063240" sldId="375"/>
            <ac:picMk id="6" creationId="{FB8A182F-A599-60C8-AAA0-7D499AA9CCE3}"/>
          </ac:picMkLst>
        </pc:picChg>
        <pc:picChg chg="add mod">
          <ac:chgData name="瑛莉菜 羽田" userId="64c7e7a027abc1d1" providerId="LiveId" clId="{9DC6EFF3-E41B-4E1F-BE1E-3821ACA6A7D6}" dt="2024-09-27T05:25:17.435" v="65" actId="14100"/>
          <ac:picMkLst>
            <pc:docMk/>
            <pc:sldMk cId="4010063240" sldId="375"/>
            <ac:picMk id="8" creationId="{568AE97B-5615-57D2-D442-E1ABDF9E5CE3}"/>
          </ac:picMkLst>
        </pc:picChg>
        <pc:picChg chg="del">
          <ac:chgData name="瑛莉菜 羽田" userId="64c7e7a027abc1d1" providerId="LiveId" clId="{9DC6EFF3-E41B-4E1F-BE1E-3821ACA6A7D6}" dt="2024-09-27T05:24:37.395" v="57" actId="478"/>
          <ac:picMkLst>
            <pc:docMk/>
            <pc:sldMk cId="4010063240" sldId="375"/>
            <ac:picMk id="9" creationId="{3E657C8A-4148-BBA1-0DA1-BAC39204D815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ライトキャンバスバッグ（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H430×W380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W260×H300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W260×H300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11298" y="5883291"/>
            <a:ext cx="56731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プリント映えする超大判のフラットトートバッグ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資料や冊子をスッキリ収納できるので、サブバッグとしても重宝します。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中身が透けず、かつ厚すぎないので畳みやすい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8oz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のトートバッグです。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FB8A182F-A599-60C8-AAA0-7D499AA9CCE3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99106" y="1068942"/>
            <a:ext cx="2921175" cy="319291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68AE97B-5615-57D2-D442-E1ABDF9E5CE3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124362" y="1777258"/>
            <a:ext cx="1518789" cy="283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18857</TotalTime>
  <Words>195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2024-09-27T05:25:19Z</dcterms:modified>
</cp:coreProperties>
</file>