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  <pc:sldChg chg="addSp modSp mod">
        <pc:chgData name="瑛莉菜 羽田" userId="64c7e7a027abc1d1" providerId="LiveId" clId="{F15D61F9-AB3B-44F9-9660-85E58C074531}" dt="2024-10-21T07:51:57.982" v="59" actId="1076"/>
        <pc:sldMkLst>
          <pc:docMk/>
          <pc:sldMk cId="4010063240" sldId="375"/>
        </pc:sldMkLst>
        <pc:picChg chg="add mod">
          <ac:chgData name="瑛莉菜 羽田" userId="64c7e7a027abc1d1" providerId="LiveId" clId="{F15D61F9-AB3B-44F9-9660-85E58C074531}" dt="2024-10-21T07:51:57.982" v="59" actId="1076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H200×W270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74031" y="5886743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ユニセックスなキャンバス生地ポーチ。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ステーショナリーやコスメ入れにご活用いただけます。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4C5A672-8C08-7C67-3566-B49803D2369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80860" y="1004679"/>
            <a:ext cx="2802244" cy="258452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E8B1017-D915-E9BB-2E81-54C4D555F96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78570" y="2763832"/>
            <a:ext cx="2457970" cy="251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19863</TotalTime>
  <Words>164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2024-10-21T07:51:58Z</dcterms:modified>
</cp:coreProperties>
</file>