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400B96-52C5-4B92-8D5F-AEF2885109A1}" v="10" dt="2024-10-21T07:41:10.463"/>
    <p1510:client id="{158E5645-A72B-48AC-A535-93391B830733}" v="2" dt="2024-10-21T03:43:20.546"/>
    <p1510:client id="{269EB5A2-B111-4E8F-A7A7-2557B5A69501}" v="6" dt="2024-10-21T07:11:52.651"/>
    <p1510:client id="{AD970391-2272-434B-93B3-C557BFD9632B}" v="12" dt="2024-10-21T02:46:46.245"/>
    <p1510:client id="{DC673D06-51D7-4811-BE21-CB59990B32EE}" v="2" dt="2024-10-21T04:26:52.265"/>
    <p1510:client id="{F15D61F9-AB3B-44F9-9660-85E58C074531}" v="8" dt="2024-10-21T07:51:24.026"/>
    <p1510:client id="{F2885D0C-3BEF-4249-9B13-46DFE6DDCAC4}" v="4" dt="2024-10-21T07:54:21.5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  <pc:sldChg chg="addSp delSp modSp mod">
        <pc:chgData name="瑛莉菜 羽田" userId="64c7e7a027abc1d1" providerId="LiveId" clId="{DC673D06-51D7-4811-BE21-CB59990B32EE}" dt="2024-10-21T04:27:40.321" v="34" actId="1076"/>
        <pc:sldMkLst>
          <pc:docMk/>
          <pc:sldMk cId="4010063240" sldId="375"/>
        </pc:sldMkLst>
        <pc:spChg chg="mod">
          <ac:chgData name="瑛莉菜 羽田" userId="64c7e7a027abc1d1" providerId="LiveId" clId="{DC673D06-51D7-4811-BE21-CB59990B32EE}" dt="2024-10-21T04:26:34.747" v="1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673D06-51D7-4811-BE21-CB59990B32EE}" dt="2024-10-21T04:26:45.331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673D06-51D7-4811-BE21-CB59990B32EE}" dt="2024-10-21T04:27:01.050" v="2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673D06-51D7-4811-BE21-CB59990B32EE}" dt="2024-10-21T04:26:20.8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25.83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52.265" v="23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C673D06-51D7-4811-BE21-CB59990B32EE}" dt="2024-10-21T04:27:03.223" v="26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DC673D06-51D7-4811-BE21-CB59990B32EE}" dt="2024-10-21T04:27:22.086" v="31" actId="14100"/>
          <ac:picMkLst>
            <pc:docMk/>
            <pc:sldMk cId="4010063240" sldId="375"/>
            <ac:picMk id="6" creationId="{B66ABBB0-66CC-D1BA-D7F7-028DA1052002}"/>
          </ac:picMkLst>
        </pc:picChg>
        <pc:picChg chg="del">
          <ac:chgData name="瑛莉菜 羽田" userId="64c7e7a027abc1d1" providerId="LiveId" clId="{DC673D06-51D7-4811-BE21-CB59990B32EE}" dt="2024-10-21T04:27:03.715" v="27" actId="478"/>
          <ac:picMkLst>
            <pc:docMk/>
            <pc:sldMk cId="4010063240" sldId="375"/>
            <ac:picMk id="8" creationId="{B34707E5-5C56-6579-43A2-434840FFACC1}"/>
          </ac:picMkLst>
        </pc:picChg>
        <pc:picChg chg="add mod">
          <ac:chgData name="瑛莉菜 羽田" userId="64c7e7a027abc1d1" providerId="LiveId" clId="{DC673D06-51D7-4811-BE21-CB59990B32EE}" dt="2024-10-21T04:27:40.321" v="34" actId="1076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  <pc:sldChg chg="addSp delSp modSp mod">
        <pc:chgData name="瑛莉菜 羽田" userId="64c7e7a027abc1d1" providerId="LiveId" clId="{C69700E6-B145-445A-BAB5-02D80A2C9D5F}" dt="2024-10-21T04:47:00.328" v="25" actId="1076"/>
        <pc:sldMkLst>
          <pc:docMk/>
          <pc:sldMk cId="4010063240" sldId="375"/>
        </pc:sldMkLst>
        <pc:spChg chg="mod">
          <ac:chgData name="瑛莉菜 羽田" userId="64c7e7a027abc1d1" providerId="LiveId" clId="{C69700E6-B145-445A-BAB5-02D80A2C9D5F}" dt="2024-10-21T04:46:13.486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C69700E6-B145-445A-BAB5-02D80A2C9D5F}" dt="2024-10-21T04:46:27.324" v="1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69700E6-B145-445A-BAB5-02D80A2C9D5F}" dt="2024-10-21T04:45:57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69700E6-B145-445A-BAB5-02D80A2C9D5F}" dt="2024-10-21T04:46:05.27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69700E6-B145-445A-BAB5-02D80A2C9D5F}" dt="2024-10-21T04:46:44.166" v="20" actId="1076"/>
          <ac:picMkLst>
            <pc:docMk/>
            <pc:sldMk cId="4010063240" sldId="375"/>
            <ac:picMk id="5" creationId="{21367284-5674-01F1-94E6-F3997F890B33}"/>
          </ac:picMkLst>
        </pc:picChg>
        <pc:picChg chg="del">
          <ac:chgData name="瑛莉菜 羽田" userId="64c7e7a027abc1d1" providerId="LiveId" clId="{C69700E6-B145-445A-BAB5-02D80A2C9D5F}" dt="2024-10-21T04:46:29.261" v="14" actId="478"/>
          <ac:picMkLst>
            <pc:docMk/>
            <pc:sldMk cId="4010063240" sldId="375"/>
            <ac:picMk id="6" creationId="{79AF3E80-B356-A4D8-CD77-93D1AD056527}"/>
          </ac:picMkLst>
        </pc:picChg>
        <pc:picChg chg="add mod">
          <ac:chgData name="瑛莉菜 羽田" userId="64c7e7a027abc1d1" providerId="LiveId" clId="{C69700E6-B145-445A-BAB5-02D80A2C9D5F}" dt="2024-10-21T04:47:00.328" v="25" actId="1076"/>
          <ac:picMkLst>
            <pc:docMk/>
            <pc:sldMk cId="4010063240" sldId="375"/>
            <ac:picMk id="8" creationId="{D5FDA9C8-C173-EC92-E91D-4B4B19B7C047}"/>
          </ac:picMkLst>
        </pc:picChg>
        <pc:picChg chg="del">
          <ac:chgData name="瑛莉菜 羽田" userId="64c7e7a027abc1d1" providerId="LiveId" clId="{C69700E6-B145-445A-BAB5-02D80A2C9D5F}" dt="2024-10-21T04:46:29.797" v="15" actId="478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  <pc:sldChg chg="addSp delSp modSp mod">
        <pc:chgData name="瑛莉菜 羽田" userId="64c7e7a027abc1d1" providerId="LiveId" clId="{EE2B3669-744B-4A1B-963D-356BC5A6092F}" dt="2024-10-21T05:16:00.708" v="13" actId="1076"/>
        <pc:sldMkLst>
          <pc:docMk/>
          <pc:sldMk cId="4010063240" sldId="375"/>
        </pc:sldMkLst>
        <pc:spChg chg="mod">
          <ac:chgData name="瑛莉菜 羽田" userId="64c7e7a027abc1d1" providerId="LiveId" clId="{EE2B3669-744B-4A1B-963D-356BC5A6092F}" dt="2024-10-21T05:15:09.55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E2B3669-744B-4A1B-963D-356BC5A6092F}" dt="2024-10-21T05:15:30.699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E2B3669-744B-4A1B-963D-356BC5A6092F}" dt="2024-10-21T05:14:55.15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E2B3669-744B-4A1B-963D-356BC5A6092F}" dt="2024-10-21T05:15:00.922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E2B3669-744B-4A1B-963D-356BC5A6092F}" dt="2024-10-21T05:15:45.708" v="10" actId="14100"/>
          <ac:picMkLst>
            <pc:docMk/>
            <pc:sldMk cId="4010063240" sldId="375"/>
            <ac:picMk id="5" creationId="{BAB18B8F-6811-3D8D-FADD-8BE86F30EE84}"/>
          </ac:picMkLst>
        </pc:picChg>
        <pc:picChg chg="del">
          <ac:chgData name="瑛莉菜 羽田" userId="64c7e7a027abc1d1" providerId="LiveId" clId="{EE2B3669-744B-4A1B-963D-356BC5A6092F}" dt="2024-10-21T05:15:32.803" v="6" actId="478"/>
          <ac:picMkLst>
            <pc:docMk/>
            <pc:sldMk cId="4010063240" sldId="375"/>
            <ac:picMk id="6" creationId="{4DB776C8-7D9D-6AF5-D67F-FCA057A4A456}"/>
          </ac:picMkLst>
        </pc:picChg>
        <pc:picChg chg="add mod">
          <ac:chgData name="瑛莉菜 羽田" userId="64c7e7a027abc1d1" providerId="LiveId" clId="{EE2B3669-744B-4A1B-963D-356BC5A6092F}" dt="2024-10-21T05:16:00.708" v="13" actId="1076"/>
          <ac:picMkLst>
            <pc:docMk/>
            <pc:sldMk cId="4010063240" sldId="375"/>
            <ac:picMk id="8" creationId="{92551FE7-4BA9-A04D-B59C-BD9E1D9A9119}"/>
          </ac:picMkLst>
        </pc:picChg>
        <pc:picChg chg="del">
          <ac:chgData name="瑛莉菜 羽田" userId="64c7e7a027abc1d1" providerId="LiveId" clId="{EE2B3669-744B-4A1B-963D-356BC5A6092F}" dt="2024-10-21T05:15:33.291" v="7" actId="478"/>
          <ac:picMkLst>
            <pc:docMk/>
            <pc:sldMk cId="4010063240" sldId="375"/>
            <ac:picMk id="9" creationId="{C0568912-3C4B-58E9-2CEF-1418CF67D13A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キャンバスシェルポーチ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H150×W210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795075" y="5910311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たっぷり入るラウンド型となっております。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692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W90×H60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W90×H60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5E941EFB-45AA-696E-5E6A-04570C2FAA21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53178" y="1005865"/>
            <a:ext cx="2854153" cy="244088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ED66FC98-2208-6957-21D0-E610E466AC95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576681" y="2663509"/>
            <a:ext cx="2321295" cy="236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19865</TotalTime>
  <Words>153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2024-10-21T07:54:55Z</dcterms:modified>
</cp:coreProperties>
</file>