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0939FA-68BE-400D-8BF0-B693136FF62B}" v="15" dt="2024-09-27T05:31:18.114"/>
    <p1510:client id="{9DC6EFF3-E41B-4E1F-BE1E-3821ACA6A7D6}" v="6" dt="2024-09-27T05:24:25.351"/>
    <p1510:client id="{B6208FD8-0C8F-4D37-94AE-D798CA103A66}" v="5" dt="2024-09-27T00:36:40.225"/>
    <p1510:client id="{B6AF6C26-8171-4737-BAA9-DE7DE5ABC2B7}" v="22" dt="2024-09-27T05:27:00.211"/>
    <p1510:client id="{CB8E2C4F-2B9B-4A30-9EAB-F938084184EA}" v="12" dt="2024-09-27T05:28:43.536"/>
    <p1510:client id="{DDD1DBE6-2424-40BF-85A3-AC0973B45BFF}" v="2" dt="2024-09-27T05:21:40.7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  <pc:sldChg chg="addSp delSp modSp mod">
        <pc:chgData name="瑛莉菜 羽田" userId="64c7e7a027abc1d1" providerId="LiveId" clId="{750939FA-68BE-400D-8BF0-B693136FF62B}" dt="2024-09-27T05:32:21.185" v="57" actId="1076"/>
        <pc:sldMkLst>
          <pc:docMk/>
          <pc:sldMk cId="4010063240" sldId="375"/>
        </pc:sldMkLst>
        <pc:spChg chg="mod">
          <ac:chgData name="瑛莉菜 羽田" userId="64c7e7a027abc1d1" providerId="LiveId" clId="{750939FA-68BE-400D-8BF0-B693136FF62B}" dt="2024-09-27T05:30:58.36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50939FA-68BE-400D-8BF0-B693136FF62B}" dt="2024-09-27T05:31:18.114" v="3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50939FA-68BE-400D-8BF0-B693136FF62B}" dt="2024-09-27T05:30:43.09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50939FA-68BE-400D-8BF0-B693136FF62B}" dt="2024-09-27T05:32:04.105" v="49" actId="1076"/>
          <ac:picMkLst>
            <pc:docMk/>
            <pc:sldMk cId="4010063240" sldId="375"/>
            <ac:picMk id="5" creationId="{1F6C801E-D883-EC54-4C40-6CF6163AC0DD}"/>
          </ac:picMkLst>
        </pc:picChg>
        <pc:picChg chg="del">
          <ac:chgData name="瑛莉菜 羽田" userId="64c7e7a027abc1d1" providerId="LiveId" clId="{750939FA-68BE-400D-8BF0-B693136FF62B}" dt="2024-09-27T05:31:20.449" v="40" actId="478"/>
          <ac:picMkLst>
            <pc:docMk/>
            <pc:sldMk cId="4010063240" sldId="375"/>
            <ac:picMk id="6" creationId="{D59BDD9D-3DB7-EBE8-F5BD-A8545F8BC2BF}"/>
          </ac:picMkLst>
        </pc:picChg>
        <pc:picChg chg="del">
          <ac:chgData name="瑛莉菜 羽田" userId="64c7e7a027abc1d1" providerId="LiveId" clId="{750939FA-68BE-400D-8BF0-B693136FF62B}" dt="2024-09-27T05:31:20.987" v="41" actId="478"/>
          <ac:picMkLst>
            <pc:docMk/>
            <pc:sldMk cId="4010063240" sldId="375"/>
            <ac:picMk id="8" creationId="{0D49A854-CBF2-6545-8DC9-0369EDB3D96E}"/>
          </ac:picMkLst>
        </pc:picChg>
        <pc:picChg chg="add mod">
          <ac:chgData name="瑛莉菜 羽田" userId="64c7e7a027abc1d1" providerId="LiveId" clId="{750939FA-68BE-400D-8BF0-B693136FF62B}" dt="2024-09-27T05:32:08.392" v="52" actId="1076"/>
          <ac:picMkLst>
            <pc:docMk/>
            <pc:sldMk cId="4010063240" sldId="375"/>
            <ac:picMk id="9" creationId="{CEBF3094-C58E-4016-94A8-21E4150144D0}"/>
          </ac:picMkLst>
        </pc:picChg>
        <pc:picChg chg="add mod">
          <ac:chgData name="瑛莉菜 羽田" userId="64c7e7a027abc1d1" providerId="LiveId" clId="{750939FA-68BE-400D-8BF0-B693136FF62B}" dt="2024-09-27T05:32:21.185" v="57" actId="1076"/>
          <ac:picMkLst>
            <pc:docMk/>
            <pc:sldMk cId="4010063240" sldId="375"/>
            <ac:picMk id="46" creationId="{A4A4E351-597D-264D-F42D-E9F44B51FEF8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キャンバスボックスランチトート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H200×W240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11298" y="5883291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幅広マチでコロンとしたフォルム　お弁当バッグにもピッタリです。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1F6C801E-D883-EC54-4C40-6CF6163AC0DD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69798" y="1028734"/>
            <a:ext cx="3526403" cy="302632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EBF3094-C58E-4016-94A8-21E4150144D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77304" y="2443083"/>
            <a:ext cx="1823460" cy="189232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18861</TotalTime>
  <Words>169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2024-09-27T05:32:23Z</dcterms:modified>
</cp:coreProperties>
</file>