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0C6BD31-CAC2-4054-99DE-976311064557}" v="2" dt="2024-09-27T05:33:31.458"/>
    <p1510:client id="{750939FA-68BE-400D-8BF0-B693136FF62B}" v="15" dt="2024-09-27T05:31:18.114"/>
    <p1510:client id="{9DC6EFF3-E41B-4E1F-BE1E-3821ACA6A7D6}" v="6" dt="2024-09-27T05:24:25.351"/>
    <p1510:client id="{B6208FD8-0C8F-4D37-94AE-D798CA103A66}" v="5" dt="2024-09-27T00:36:40.225"/>
    <p1510:client id="{B6AF6C26-8171-4737-BAA9-DE7DE5ABC2B7}" v="22" dt="2024-09-27T05:27:00.211"/>
    <p1510:client id="{CB8E2C4F-2B9B-4A30-9EAB-F938084184EA}" v="12" dt="2024-09-27T05:28:43.536"/>
    <p1510:client id="{DDD1DBE6-2424-40BF-85A3-AC0973B45BFF}" v="2" dt="2024-09-27T05:21:40.7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  <pc:sldChg chg="addSp delSp modSp mod">
        <pc:chgData name="瑛莉菜 羽田" userId="64c7e7a027abc1d1" providerId="LiveId" clId="{F90A0EE1-5F7A-4FE0-AD87-9977D325CE0F}" dt="2024-09-17T07:57:42.696" v="43" actId="1076"/>
        <pc:sldMkLst>
          <pc:docMk/>
          <pc:sldMk cId="4010063240" sldId="375"/>
        </pc:sldMkLst>
        <pc:spChg chg="mod">
          <ac:chgData name="瑛莉菜 羽田" userId="64c7e7a027abc1d1" providerId="LiveId" clId="{F90A0EE1-5F7A-4FE0-AD87-9977D325CE0F}" dt="2024-09-17T07:56:49.661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90A0EE1-5F7A-4FE0-AD87-9977D325CE0F}" dt="2024-09-17T07:57:13.663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90A0EE1-5F7A-4FE0-AD87-9977D325CE0F}" dt="2024-09-17T07:56:33.3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90A0EE1-5F7A-4FE0-AD87-9977D325CE0F}" dt="2024-09-17T07:56:42.273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90A0EE1-5F7A-4FE0-AD87-9977D325CE0F}" dt="2024-09-17T07:57:30.726" v="40" actId="1076"/>
          <ac:picMkLst>
            <pc:docMk/>
            <pc:sldMk cId="4010063240" sldId="375"/>
            <ac:picMk id="5" creationId="{D8432C40-1F4B-AA6D-E5D7-6D1E89737582}"/>
          </ac:picMkLst>
        </pc:picChg>
        <pc:picChg chg="del">
          <ac:chgData name="瑛莉菜 羽田" userId="64c7e7a027abc1d1" providerId="LiveId" clId="{F90A0EE1-5F7A-4FE0-AD87-9977D325CE0F}" dt="2024-09-17T07:57:15.709" v="34" actId="478"/>
          <ac:picMkLst>
            <pc:docMk/>
            <pc:sldMk cId="4010063240" sldId="375"/>
            <ac:picMk id="6" creationId="{6451BA2C-E4D0-0FE4-8E31-5EE92AA954CE}"/>
          </ac:picMkLst>
        </pc:picChg>
        <pc:picChg chg="del">
          <ac:chgData name="瑛莉菜 羽田" userId="64c7e7a027abc1d1" providerId="LiveId" clId="{F90A0EE1-5F7A-4FE0-AD87-9977D325CE0F}" dt="2024-09-17T07:57:16.135" v="35" actId="478"/>
          <ac:picMkLst>
            <pc:docMk/>
            <pc:sldMk cId="4010063240" sldId="375"/>
            <ac:picMk id="8" creationId="{32BE2DCD-32E8-AAB6-0C38-6404424A26B7}"/>
          </ac:picMkLst>
        </pc:picChg>
        <pc:picChg chg="add mod">
          <ac:chgData name="瑛莉菜 羽田" userId="64c7e7a027abc1d1" providerId="LiveId" clId="{F90A0EE1-5F7A-4FE0-AD87-9977D325CE0F}" dt="2024-09-17T07:57:42.696" v="43" actId="1076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  <pc:sldChg chg="addSp delSp modSp mod">
        <pc:chgData name="瑛莉菜 羽田" userId="64c7e7a027abc1d1" providerId="LiveId" clId="{B9A29DA3-4453-4B99-B09D-5364762D5A96}" dt="2024-09-17T08:58:41.844" v="84" actId="1076"/>
        <pc:sldMkLst>
          <pc:docMk/>
          <pc:sldMk cId="4010063240" sldId="375"/>
        </pc:sldMkLst>
        <pc:spChg chg="mod">
          <ac:chgData name="瑛莉菜 羽田" userId="64c7e7a027abc1d1" providerId="LiveId" clId="{B9A29DA3-4453-4B99-B09D-5364762D5A96}" dt="2024-09-17T08:57:40.041" v="6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9A29DA3-4453-4B99-B09D-5364762D5A96}" dt="2024-09-17T08:57:59.805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9A29DA3-4453-4B99-B09D-5364762D5A96}" dt="2024-09-17T08:57:14.04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9A29DA3-4453-4B99-B09D-5364762D5A96}" dt="2024-09-17T08:57:21.138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9A29DA3-4453-4B99-B09D-5364762D5A96}" dt="2024-09-17T08:58:03.986" v="75" actId="478"/>
          <ac:picMkLst>
            <pc:docMk/>
            <pc:sldMk cId="4010063240" sldId="375"/>
            <ac:picMk id="5" creationId="{DD9AB9D3-DD29-74A9-61EC-0F522ECB23A0}"/>
          </ac:picMkLst>
        </pc:picChg>
        <pc:picChg chg="add mod">
          <ac:chgData name="瑛莉菜 羽田" userId="64c7e7a027abc1d1" providerId="LiveId" clId="{B9A29DA3-4453-4B99-B09D-5364762D5A96}" dt="2024-09-17T08:58:40.824" v="83" actId="14100"/>
          <ac:picMkLst>
            <pc:docMk/>
            <pc:sldMk cId="4010063240" sldId="375"/>
            <ac:picMk id="6" creationId="{284E7576-438E-9E2C-9403-A4487187C2A6}"/>
          </ac:picMkLst>
        </pc:picChg>
        <pc:picChg chg="add mod">
          <ac:chgData name="瑛莉菜 羽田" userId="64c7e7a027abc1d1" providerId="LiveId" clId="{B9A29DA3-4453-4B99-B09D-5364762D5A96}" dt="2024-09-17T08:58:41.844" v="84" actId="1076"/>
          <ac:picMkLst>
            <pc:docMk/>
            <pc:sldMk cId="4010063240" sldId="375"/>
            <ac:picMk id="8" creationId="{59DE28FF-8CE3-D9A4-AD03-F8BD6C9D7E2B}"/>
          </ac:picMkLst>
        </pc:picChg>
        <pc:picChg chg="del">
          <ac:chgData name="瑛莉菜 羽田" userId="64c7e7a027abc1d1" providerId="LiveId" clId="{B9A29DA3-4453-4B99-B09D-5364762D5A96}" dt="2024-09-17T08:58:03.498" v="74" actId="478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B9A29DA3-4453-4B99-B09D-5364762D5A96}" dt="2024-09-17T08:58:03.026" v="73" actId="478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  <pc:sldChg chg="addSp delSp modSp mod">
        <pc:chgData name="瑛莉菜 羽田" userId="64c7e7a027abc1d1" providerId="LiveId" clId="{50C6BD31-CAC2-4054-99DE-976311064557}" dt="2024-09-27T05:34:16.207" v="47" actId="14100"/>
        <pc:sldMkLst>
          <pc:docMk/>
          <pc:sldMk cId="4010063240" sldId="375"/>
        </pc:sldMkLst>
        <pc:spChg chg="mod">
          <ac:chgData name="瑛莉菜 羽田" userId="64c7e7a027abc1d1" providerId="LiveId" clId="{50C6BD31-CAC2-4054-99DE-976311064557}" dt="2024-09-27T05:33:16.27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0C6BD31-CAC2-4054-99DE-976311064557}" dt="2024-09-27T05:33:31.458" v="34"/>
          <ac:spMkLst>
            <pc:docMk/>
            <pc:sldMk cId="4010063240" sldId="375"/>
            <ac:spMk id="14" creationId="{4C1CE79F-7A8C-E943-C2CD-9B9D895545B4}"/>
          </ac:spMkLst>
        </pc:spChg>
        <pc:picChg chg="del">
          <ac:chgData name="瑛莉菜 羽田" userId="64c7e7a027abc1d1" providerId="LiveId" clId="{50C6BD31-CAC2-4054-99DE-976311064557}" dt="2024-09-27T05:33:33.769" v="35" actId="478"/>
          <ac:picMkLst>
            <pc:docMk/>
            <pc:sldMk cId="4010063240" sldId="375"/>
            <ac:picMk id="5" creationId="{1F6C801E-D883-EC54-4C40-6CF6163AC0DD}"/>
          </ac:picMkLst>
        </pc:picChg>
        <pc:picChg chg="add mod">
          <ac:chgData name="瑛莉菜 羽田" userId="64c7e7a027abc1d1" providerId="LiveId" clId="{50C6BD31-CAC2-4054-99DE-976311064557}" dt="2024-09-27T05:33:57.518" v="41" actId="1076"/>
          <ac:picMkLst>
            <pc:docMk/>
            <pc:sldMk cId="4010063240" sldId="375"/>
            <ac:picMk id="6" creationId="{2CCBD471-04C1-23AE-99B8-08B5A0586A48}"/>
          </ac:picMkLst>
        </pc:picChg>
        <pc:picChg chg="add mod">
          <ac:chgData name="瑛莉菜 羽田" userId="64c7e7a027abc1d1" providerId="LiveId" clId="{50C6BD31-CAC2-4054-99DE-976311064557}" dt="2024-09-27T05:34:16.207" v="47" actId="14100"/>
          <ac:picMkLst>
            <pc:docMk/>
            <pc:sldMk cId="4010063240" sldId="375"/>
            <ac:picMk id="8" creationId="{DEE147F9-91B7-532D-10CF-1F38ACF3FD24}"/>
          </ac:picMkLst>
        </pc:picChg>
        <pc:picChg chg="del">
          <ac:chgData name="瑛莉菜 羽田" userId="64c7e7a027abc1d1" providerId="LiveId" clId="{50C6BD31-CAC2-4054-99DE-976311064557}" dt="2024-09-27T05:33:34.352" v="36" actId="478"/>
          <ac:picMkLst>
            <pc:docMk/>
            <pc:sldMk cId="4010063240" sldId="375"/>
            <ac:picMk id="9" creationId="{CEBF3094-C58E-4016-94A8-21E4150144D0}"/>
          </ac:picMkLst>
        </pc:picChg>
      </pc:sldChg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キャンバスアーバントート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H290×W390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W250×H130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W250×H130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111298" y="5883291"/>
            <a:ext cx="567313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サブでもメインでも活躍する　大人気の横広フォルムトートです。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2CCBD471-04C1-23AE-99B8-08B5A0586A48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31007" y="1148160"/>
            <a:ext cx="3127338" cy="312265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DEE147F9-91B7-532D-10CF-1F38ACF3FD24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931785" y="2600104"/>
            <a:ext cx="1970628" cy="183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18862</TotalTime>
  <Words>167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2024-09-27T05:34:18Z</dcterms:modified>
</cp:coreProperties>
</file>