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C6BD31-CAC2-4054-99DE-976311064557}" v="2" dt="2024-09-27T05:33:31.458"/>
    <p1510:client id="{750939FA-68BE-400D-8BF0-B693136FF62B}" v="15" dt="2024-09-27T05:31:18.114"/>
    <p1510:client id="{9DC6EFF3-E41B-4E1F-BE1E-3821ACA6A7D6}" v="6" dt="2024-09-27T05:24:25.351"/>
    <p1510:client id="{AE048A0D-56B9-4D95-B1AA-96FBC785CCB2}" v="2" dt="2024-09-27T05:35:30.602"/>
    <p1510:client id="{B6208FD8-0C8F-4D37-94AE-D798CA103A66}" v="5" dt="2024-09-27T00:36:40.225"/>
    <p1510:client id="{B6AF6C26-8171-4737-BAA9-DE7DE5ABC2B7}" v="22" dt="2024-09-27T05:27:00.211"/>
    <p1510:client id="{CB8E2C4F-2B9B-4A30-9EAB-F938084184EA}" v="12" dt="2024-09-27T05:28:43.536"/>
    <p1510:client id="{DDD1DBE6-2424-40BF-85A3-AC0973B45BFF}" v="2" dt="2024-09-27T05:21:40.7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  <pc:sldChg chg="addSp delSp modSp mod">
        <pc:chgData name="瑛莉菜 羽田" userId="64c7e7a027abc1d1" providerId="LiveId" clId="{A17362FD-B24A-4838-8D4A-747FB81F7D8B}" dt="2024-09-27T05:39:11.309" v="38" actId="1076"/>
        <pc:sldMkLst>
          <pc:docMk/>
          <pc:sldMk cId="4010063240" sldId="375"/>
        </pc:sldMkLst>
        <pc:spChg chg="mod">
          <ac:chgData name="瑛莉菜 羽田" userId="64c7e7a027abc1d1" providerId="LiveId" clId="{A17362FD-B24A-4838-8D4A-747FB81F7D8B}" dt="2024-09-27T05:38:32.328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17362FD-B24A-4838-8D4A-747FB81F7D8B}" dt="2024-09-27T05:38:10.98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17362FD-B24A-4838-8D4A-747FB81F7D8B}" dt="2024-09-27T05:38:53.812" v="29" actId="478"/>
          <ac:picMkLst>
            <pc:docMk/>
            <pc:sldMk cId="4010063240" sldId="375"/>
            <ac:picMk id="5" creationId="{0C14FC7E-A31A-FFB6-4692-A1AD834B453B}"/>
          </ac:picMkLst>
        </pc:picChg>
        <pc:picChg chg="add mod">
          <ac:chgData name="瑛莉菜 羽田" userId="64c7e7a027abc1d1" providerId="LiveId" clId="{A17362FD-B24A-4838-8D4A-747FB81F7D8B}" dt="2024-09-27T05:39:01.444" v="35" actId="14100"/>
          <ac:picMkLst>
            <pc:docMk/>
            <pc:sldMk cId="4010063240" sldId="375"/>
            <ac:picMk id="6" creationId="{F9988D18-EECD-134C-115A-7DFC21A71DD0}"/>
          </ac:picMkLst>
        </pc:picChg>
        <pc:picChg chg="add mod">
          <ac:chgData name="瑛莉菜 羽田" userId="64c7e7a027abc1d1" providerId="LiveId" clId="{A17362FD-B24A-4838-8D4A-747FB81F7D8B}" dt="2024-09-27T05:39:11.309" v="38" actId="1076"/>
          <ac:picMkLst>
            <pc:docMk/>
            <pc:sldMk cId="4010063240" sldId="375"/>
            <ac:picMk id="8" creationId="{2B4158E0-58BA-0743-B80A-5235B148AC07}"/>
          </ac:picMkLst>
        </pc:picChg>
        <pc:picChg chg="del">
          <ac:chgData name="瑛莉菜 羽田" userId="64c7e7a027abc1d1" providerId="LiveId" clId="{A17362FD-B24A-4838-8D4A-747FB81F7D8B}" dt="2024-09-27T05:38:54.907" v="31" actId="478"/>
          <ac:picMkLst>
            <pc:docMk/>
            <pc:sldMk cId="4010063240" sldId="375"/>
            <ac:picMk id="9" creationId="{70118D04-2EAB-01F9-643F-EF14A91360DC}"/>
          </ac:picMkLst>
        </pc:picChg>
        <pc:picChg chg="del">
          <ac:chgData name="瑛莉菜 羽田" userId="64c7e7a027abc1d1" providerId="LiveId" clId="{A17362FD-B24A-4838-8D4A-747FB81F7D8B}" dt="2024-09-27T05:38:54.464" v="30" actId="478"/>
          <ac:picMkLst>
            <pc:docMk/>
            <pc:sldMk cId="4010063240" sldId="375"/>
            <ac:picMk id="47" creationId="{6E0CDEDB-9530-1A91-744C-569DD4DE12CF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H420×W400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33578" y="5883291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サブバッグの定番トートシリーズ　使いやすい３サイズ展開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です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F9988D18-EECD-134C-115A-7DFC21A71DD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97973" y="1117732"/>
            <a:ext cx="2631829" cy="272331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2B4158E0-58BA-0743-B80A-5235B148AC0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287326" y="1868303"/>
            <a:ext cx="2508018" cy="309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18865</TotalTime>
  <Words>168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2024-09-27T05:39:14Z</dcterms:modified>
</cp:coreProperties>
</file>