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80" d="100"/>
          <a:sy n="80" d="100"/>
        </p:scale>
        <p:origin x="1088" y="35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  <pc:sldChg chg="addSp delSp modSp mod">
        <pc:chgData name="瑛莉菜 羽田" userId="64c7e7a027abc1d1" providerId="LiveId" clId="{DC3FAFCE-B613-4A57-A5C5-9DF72FE4E0CB}" dt="2024-09-30T01:07:31.088" v="61" actId="1076"/>
        <pc:sldMkLst>
          <pc:docMk/>
          <pc:sldMk cId="4010063240" sldId="375"/>
        </pc:sldMkLst>
        <pc:spChg chg="mod">
          <ac:chgData name="瑛莉菜 羽田" userId="64c7e7a027abc1d1" providerId="LiveId" clId="{DC3FAFCE-B613-4A57-A5C5-9DF72FE4E0CB}" dt="2024-09-30T01:05:48.222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C3FAFCE-B613-4A57-A5C5-9DF72FE4E0CB}" dt="2024-09-30T01:05:27.822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C3FAFCE-B613-4A57-A5C5-9DF72FE4E0CB}" dt="2024-09-30T01:05:57.970" v="38" actId="478"/>
          <ac:picMkLst>
            <pc:docMk/>
            <pc:sldMk cId="4010063240" sldId="375"/>
            <ac:picMk id="5" creationId="{8C5811E7-571A-EA5A-1424-6E26213E6B23}"/>
          </ac:picMkLst>
        </pc:picChg>
        <pc:picChg chg="add mod">
          <ac:chgData name="瑛莉菜 羽田" userId="64c7e7a027abc1d1" providerId="LiveId" clId="{DC3FAFCE-B613-4A57-A5C5-9DF72FE4E0CB}" dt="2024-09-30T01:07:26.973" v="60" actId="1076"/>
          <ac:picMkLst>
            <pc:docMk/>
            <pc:sldMk cId="4010063240" sldId="375"/>
            <ac:picMk id="6" creationId="{AA1261E0-9E5F-7046-3855-7FED2075F0FF}"/>
          </ac:picMkLst>
        </pc:picChg>
        <pc:picChg chg="add mod">
          <ac:chgData name="瑛莉菜 羽田" userId="64c7e7a027abc1d1" providerId="LiveId" clId="{DC3FAFCE-B613-4A57-A5C5-9DF72FE4E0CB}" dt="2024-09-30T01:07:23.049" v="58" actId="1076"/>
          <ac:picMkLst>
            <pc:docMk/>
            <pc:sldMk cId="4010063240" sldId="375"/>
            <ac:picMk id="8" creationId="{E4D0A9AF-2EFB-1FB7-8166-1AE5FF3A0897}"/>
          </ac:picMkLst>
        </pc:picChg>
        <pc:picChg chg="del">
          <ac:chgData name="瑛莉菜 羽田" userId="64c7e7a027abc1d1" providerId="LiveId" clId="{DC3FAFCE-B613-4A57-A5C5-9DF72FE4E0CB}" dt="2024-09-30T01:05:58.413" v="39" actId="478"/>
          <ac:picMkLst>
            <pc:docMk/>
            <pc:sldMk cId="4010063240" sldId="375"/>
            <ac:picMk id="9" creationId="{2A136FA4-7CAD-E305-A2DA-4360CBE4B30E}"/>
          </ac:picMkLst>
        </pc:picChg>
        <pc:picChg chg="del">
          <ac:chgData name="瑛莉菜 羽田" userId="64c7e7a027abc1d1" providerId="LiveId" clId="{DC3FAFCE-B613-4A57-A5C5-9DF72FE4E0CB}" dt="2024-09-30T01:05:58.883" v="40" actId="478"/>
          <ac:picMkLst>
            <pc:docMk/>
            <pc:sldMk cId="4010063240" sldId="375"/>
            <ac:picMk id="47" creationId="{9FC8474E-2346-6562-7861-81A9B4F8E737}"/>
          </ac:picMkLst>
        </pc:picChg>
        <pc:picChg chg="add mod">
          <ac:chgData name="瑛莉菜 羽田" userId="64c7e7a027abc1d1" providerId="LiveId" clId="{DC3FAFCE-B613-4A57-A5C5-9DF72FE4E0CB}" dt="2024-09-30T01:07:31.088" v="61" actId="1076"/>
          <ac:picMkLst>
            <pc:docMk/>
            <pc:sldMk cId="4010063240" sldId="375"/>
            <ac:picMk id="49" creationId="{BEC4DA61-6D87-22A5-A37A-5BE672D1A659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コットンガゼットマチ付バッグ（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H420×W380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3578" y="5883291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底マチですっきりとしたデザインで、幅広折り返しの口元がアクセントです。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A1261E0-9E5F-7046-3855-7FED2075F0F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05304" y="1305496"/>
            <a:ext cx="1445937" cy="278828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4D0A9AF-2EFB-1FB7-8166-1AE5FF3A089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085897" y="831725"/>
            <a:ext cx="1397306" cy="2670495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BEC4DA61-6D87-22A5-A37A-5BE672D1A65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771568" y="1776056"/>
            <a:ext cx="1539228" cy="263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18869</TotalTime>
  <Words>176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2024-09-30T01:07:34Z</dcterms:modified>
</cp:coreProperties>
</file>