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D04185-59F0-4B89-934C-FE250E1797DA}" v="8" dt="2024-09-30T01:51:23.0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>
        <p:scale>
          <a:sx n="70" d="100"/>
          <a:sy n="70" d="100"/>
        </p:scale>
        <p:origin x="1436" y="6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  <pc:sldChg chg="addSp delSp modSp mod">
        <pc:chgData name="瑛莉菜 羽田" userId="64c7e7a027abc1d1" providerId="LiveId" clId="{A6D04185-59F0-4B89-934C-FE250E1797DA}" dt="2024-09-30T01:52:37.264" v="88" actId="1076"/>
        <pc:sldMkLst>
          <pc:docMk/>
          <pc:sldMk cId="4010063240" sldId="375"/>
        </pc:sldMkLst>
        <pc:spChg chg="mod">
          <ac:chgData name="瑛莉菜 羽田" userId="64c7e7a027abc1d1" providerId="LiveId" clId="{A6D04185-59F0-4B89-934C-FE250E1797DA}" dt="2024-09-30T01:50:59.567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6D04185-59F0-4B89-934C-FE250E1797DA}" dt="2024-09-30T01:51:23.087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6D04185-59F0-4B89-934C-FE250E1797DA}" dt="2024-09-30T01:50:40.49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6D04185-59F0-4B89-934C-FE250E1797DA}" dt="2024-09-30T01:52:14.851" v="83" actId="1076"/>
          <ac:picMkLst>
            <pc:docMk/>
            <pc:sldMk cId="4010063240" sldId="375"/>
            <ac:picMk id="5" creationId="{05208899-0135-21D2-71B5-3AF07A63AEB3}"/>
          </ac:picMkLst>
        </pc:picChg>
        <pc:picChg chg="del">
          <ac:chgData name="瑛莉菜 羽田" userId="64c7e7a027abc1d1" providerId="LiveId" clId="{A6D04185-59F0-4B89-934C-FE250E1797DA}" dt="2024-09-30T01:51:27.088" v="66" actId="478"/>
          <ac:picMkLst>
            <pc:docMk/>
            <pc:sldMk cId="4010063240" sldId="375"/>
            <ac:picMk id="6" creationId="{AA1261E0-9E5F-7046-3855-7FED2075F0FF}"/>
          </ac:picMkLst>
        </pc:picChg>
        <pc:picChg chg="del">
          <ac:chgData name="瑛莉菜 羽田" userId="64c7e7a027abc1d1" providerId="LiveId" clId="{A6D04185-59F0-4B89-934C-FE250E1797DA}" dt="2024-09-30T01:51:27.739" v="67" actId="478"/>
          <ac:picMkLst>
            <pc:docMk/>
            <pc:sldMk cId="4010063240" sldId="375"/>
            <ac:picMk id="8" creationId="{E4D0A9AF-2EFB-1FB7-8166-1AE5FF3A0897}"/>
          </ac:picMkLst>
        </pc:picChg>
        <pc:picChg chg="add mod">
          <ac:chgData name="瑛莉菜 羽田" userId="64c7e7a027abc1d1" providerId="LiveId" clId="{A6D04185-59F0-4B89-934C-FE250E1797DA}" dt="2024-09-30T01:52:19.734" v="85" actId="1076"/>
          <ac:picMkLst>
            <pc:docMk/>
            <pc:sldMk cId="4010063240" sldId="375"/>
            <ac:picMk id="9" creationId="{2F5614F3-E94F-3853-AED3-8F1674AFC580}"/>
          </ac:picMkLst>
        </pc:picChg>
        <pc:picChg chg="add mod">
          <ac:chgData name="瑛莉菜 羽田" userId="64c7e7a027abc1d1" providerId="LiveId" clId="{A6D04185-59F0-4B89-934C-FE250E1797DA}" dt="2024-09-30T01:52:37.264" v="88" actId="1076"/>
          <ac:picMkLst>
            <pc:docMk/>
            <pc:sldMk cId="4010063240" sldId="375"/>
            <ac:picMk id="47" creationId="{813A0B5C-09D1-F417-D290-85553D7B0DD1}"/>
          </ac:picMkLst>
        </pc:picChg>
        <pc:picChg chg="del">
          <ac:chgData name="瑛莉菜 羽田" userId="64c7e7a027abc1d1" providerId="LiveId" clId="{A6D04185-59F0-4B89-934C-FE250E1797DA}" dt="2024-09-30T01:51:28.057" v="68" actId="478"/>
          <ac:picMkLst>
            <pc:docMk/>
            <pc:sldMk cId="4010063240" sldId="375"/>
            <ac:picMk id="49" creationId="{BEC4DA61-6D87-22A5-A37A-5BE672D1A659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コットンファームトート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H330×W420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33578" y="5883291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横広フォルムが優しい印象です。くったりとした質感を楽しめます。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5208899-0135-21D2-71B5-3AF07A63AEB3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2066" y="1542812"/>
            <a:ext cx="1414648" cy="226697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F5614F3-E94F-3853-AED3-8F1674AFC580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864984" y="812739"/>
            <a:ext cx="1433273" cy="2523888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813A0B5C-09D1-F417-D290-85553D7B0DD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563060" y="1696494"/>
            <a:ext cx="1631092" cy="283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18913</TotalTime>
  <Words>169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2024-09-30T01:52:40Z</dcterms:modified>
</cp:coreProperties>
</file>