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D04185-59F0-4B89-934C-FE250E1797DA}" v="8" dt="2024-09-30T01:51:23.087"/>
    <p1510:client id="{CC870311-2F5B-4870-8096-AEA11CA5459A}" v="8" dt="2024-09-30T01:55:15.1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>
        <p:scale>
          <a:sx n="70" d="100"/>
          <a:sy n="70" d="100"/>
        </p:scale>
        <p:origin x="32" y="54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  <pc:sldChg chg="addSp delSp modSp mod">
        <pc:chgData name="瑛莉菜 羽田" userId="64c7e7a027abc1d1" providerId="LiveId" clId="{CC870311-2F5B-4870-8096-AEA11CA5459A}" dt="2024-09-30T01:56:11.268" v="123" actId="1076"/>
        <pc:sldMkLst>
          <pc:docMk/>
          <pc:sldMk cId="4010063240" sldId="375"/>
        </pc:sldMkLst>
        <pc:spChg chg="mod">
          <ac:chgData name="瑛莉菜 羽田" userId="64c7e7a027abc1d1" providerId="LiveId" clId="{CC870311-2F5B-4870-8096-AEA11CA5459A}" dt="2024-09-30T01:54:42.711" v="4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C870311-2F5B-4870-8096-AEA11CA5459A}" dt="2024-09-30T01:55:15.101" v="10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C870311-2F5B-4870-8096-AEA11CA5459A}" dt="2024-09-30T01:54:27.135" v="2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C870311-2F5B-4870-8096-AEA11CA5459A}" dt="2024-09-30T01:55:18.532" v="107" actId="478"/>
          <ac:picMkLst>
            <pc:docMk/>
            <pc:sldMk cId="4010063240" sldId="375"/>
            <ac:picMk id="5" creationId="{05208899-0135-21D2-71B5-3AF07A63AEB3}"/>
          </ac:picMkLst>
        </pc:picChg>
        <pc:picChg chg="add mod">
          <ac:chgData name="瑛莉菜 羽田" userId="64c7e7a027abc1d1" providerId="LiveId" clId="{CC870311-2F5B-4870-8096-AEA11CA5459A}" dt="2024-09-30T01:56:11.268" v="123" actId="1076"/>
          <ac:picMkLst>
            <pc:docMk/>
            <pc:sldMk cId="4010063240" sldId="375"/>
            <ac:picMk id="6" creationId="{0D9F66BB-010B-6FFE-F56F-729BE716152C}"/>
          </ac:picMkLst>
        </pc:picChg>
        <pc:picChg chg="add mod">
          <ac:chgData name="瑛莉菜 羽田" userId="64c7e7a027abc1d1" providerId="LiveId" clId="{CC870311-2F5B-4870-8096-AEA11CA5459A}" dt="2024-09-30T01:56:00.741" v="120" actId="1076"/>
          <ac:picMkLst>
            <pc:docMk/>
            <pc:sldMk cId="4010063240" sldId="375"/>
            <ac:picMk id="8" creationId="{1DB57256-D97D-AA2C-FEEA-3AC1BAC74C31}"/>
          </ac:picMkLst>
        </pc:picChg>
        <pc:picChg chg="del">
          <ac:chgData name="瑛莉菜 羽田" userId="64c7e7a027abc1d1" providerId="LiveId" clId="{CC870311-2F5B-4870-8096-AEA11CA5459A}" dt="2024-09-30T01:55:18.991" v="108" actId="478"/>
          <ac:picMkLst>
            <pc:docMk/>
            <pc:sldMk cId="4010063240" sldId="375"/>
            <ac:picMk id="9" creationId="{2F5614F3-E94F-3853-AED3-8F1674AFC580}"/>
          </ac:picMkLst>
        </pc:picChg>
        <pc:picChg chg="del">
          <ac:chgData name="瑛莉菜 羽田" userId="64c7e7a027abc1d1" providerId="LiveId" clId="{CC870311-2F5B-4870-8096-AEA11CA5459A}" dt="2024-09-30T01:55:19.309" v="109" actId="478"/>
          <ac:picMkLst>
            <pc:docMk/>
            <pc:sldMk cId="4010063240" sldId="375"/>
            <ac:picMk id="47" creationId="{813A0B5C-09D1-F417-D290-85553D7B0DD1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厚手コットンマチ付トート（Ｍ）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H310×W305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W225×H170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W225×H170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33578" y="5883291"/>
            <a:ext cx="56731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シーチング生地と比較して中身が透けにくく、厚手な低価格コットンバッグです。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どんなシーンでも活躍する厚手コットンの定番舟形トートです。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0D9F66BB-010B-6FFE-F56F-729BE716152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173663" y="1704986"/>
            <a:ext cx="2956102" cy="275323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1DB57256-D97D-AA2C-FEEA-3AC1BAC74C3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513386" y="1144580"/>
            <a:ext cx="2473179" cy="306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18916</TotalTime>
  <Words>188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2024-09-30T01:56:13Z</dcterms:modified>
</cp:coreProperties>
</file>