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CB47C-DAAB-45E0-B4E2-9874209A89FE}" v="22" dt="2024-09-30T02:37:34.165"/>
    <p1510:client id="{62BD598C-8066-4028-9E86-5965F0B5BB23}" v="33" dt="2024-09-30T02:17:06.659"/>
    <p1510:client id="{A6D04185-59F0-4B89-934C-FE250E1797DA}" v="8" dt="2024-09-30T01:51:23.087"/>
    <p1510:client id="{CC870311-2F5B-4870-8096-AEA11CA5459A}" v="8" dt="2024-09-30T01:55:15.1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  <pc:sldChg chg="addSp delSp modSp mod">
        <pc:chgData name="瑛莉菜 羽田" userId="64c7e7a027abc1d1" providerId="LiveId" clId="{3BCCB47C-DAAB-45E0-B4E2-9874209A89FE}" dt="2024-09-30T02:38:18.255" v="206" actId="20577"/>
        <pc:sldMkLst>
          <pc:docMk/>
          <pc:sldMk cId="4010063240" sldId="375"/>
        </pc:sldMkLst>
        <pc:spChg chg="mod">
          <ac:chgData name="瑛莉菜 羽田" userId="64c7e7a027abc1d1" providerId="LiveId" clId="{3BCCB47C-DAAB-45E0-B4E2-9874209A89FE}" dt="2024-09-30T02:38:18.255" v="20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BCCB47C-DAAB-45E0-B4E2-9874209A89FE}" dt="2024-09-30T02:37:34.157" v="19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BCCB47C-DAAB-45E0-B4E2-9874209A89FE}" dt="2024-09-30T02:34:57.027" v="1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BCCB47C-DAAB-45E0-B4E2-9874209A89FE}" dt="2024-09-30T02:36:19.514" v="4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BCCB47C-DAAB-45E0-B4E2-9874209A89FE}" dt="2024-09-30T02:38:13.084" v="20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BCCB47C-DAAB-45E0-B4E2-9874209A89FE}" dt="2024-09-30T02:35:56.332" v="26" actId="14100"/>
          <ac:picMkLst>
            <pc:docMk/>
            <pc:sldMk cId="4010063240" sldId="375"/>
            <ac:picMk id="5" creationId="{D1C463E1-032F-A8BD-D252-6C731949FD46}"/>
          </ac:picMkLst>
        </pc:picChg>
        <pc:picChg chg="del">
          <ac:chgData name="瑛莉菜 羽田" userId="64c7e7a027abc1d1" providerId="LiveId" clId="{3BCCB47C-DAAB-45E0-B4E2-9874209A89FE}" dt="2024-09-30T02:34:58.753" v="13" actId="478"/>
          <ac:picMkLst>
            <pc:docMk/>
            <pc:sldMk cId="4010063240" sldId="375"/>
            <ac:picMk id="6" creationId="{3F34AC4B-B35D-DE31-02A4-46344F27EA70}"/>
          </ac:picMkLst>
        </pc:picChg>
        <pc:picChg chg="del">
          <ac:chgData name="瑛莉菜 羽田" userId="64c7e7a027abc1d1" providerId="LiveId" clId="{3BCCB47C-DAAB-45E0-B4E2-9874209A89FE}" dt="2024-09-30T02:34:59.308" v="14" actId="478"/>
          <ac:picMkLst>
            <pc:docMk/>
            <pc:sldMk cId="4010063240" sldId="375"/>
            <ac:picMk id="8" creationId="{40218A4B-88AB-98AE-EC28-5E2E749D55D4}"/>
          </ac:picMkLst>
        </pc:picChg>
        <pc:picChg chg="add mod">
          <ac:chgData name="瑛莉菜 羽田" userId="64c7e7a027abc1d1" providerId="LiveId" clId="{3BCCB47C-DAAB-45E0-B4E2-9874209A89FE}" dt="2024-09-30T02:36:00.972" v="29" actId="1076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3BCCB47C-DAAB-45E0-B4E2-9874209A89FE}" dt="2024-09-30T02:36:11.778" v="32" actId="1076"/>
          <ac:picMkLst>
            <pc:docMk/>
            <pc:sldMk cId="4010063240" sldId="375"/>
            <ac:picMk id="47" creationId="{C73778D7-1B32-5AB1-D1F2-FD4C71A5715C}"/>
          </ac:picMkLst>
        </pc:picChg>
        <pc:picChg chg="del">
          <ac:chgData name="瑛莉菜 羽田" userId="64c7e7a027abc1d1" providerId="LiveId" clId="{3BCCB47C-DAAB-45E0-B4E2-9874209A89FE}" dt="2024-09-30T02:34:59.641" v="15" actId="478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  <pc:sldChg chg="addSp modSp mod">
        <pc:chgData name="瑛莉菜 羽田" userId="64c7e7a027abc1d1" providerId="LiveId" clId="{85DDD03E-F8BE-47D3-9DA6-5B672D8B1EC4}" dt="2024-09-30T02:03:16.474" v="45" actId="1076"/>
        <pc:sldMkLst>
          <pc:docMk/>
          <pc:sldMk cId="4010063240" sldId="375"/>
        </pc:sldMkLst>
        <pc:picChg chg="add mod">
          <ac:chgData name="瑛莉菜 羽田" userId="64c7e7a027abc1d1" providerId="LiveId" clId="{85DDD03E-F8BE-47D3-9DA6-5B672D8B1EC4}" dt="2024-09-30T02:03:13.755" v="44" actId="14100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85DDD03E-F8BE-47D3-9DA6-5B672D8B1EC4}" dt="2024-09-30T02:02:40.400" v="36" actId="1076"/>
          <ac:picMkLst>
            <pc:docMk/>
            <pc:sldMk cId="4010063240" sldId="375"/>
            <ac:picMk id="9" creationId="{44150BD5-08FD-AADB-2955-586B52148B82}"/>
          </ac:picMkLst>
        </pc:picChg>
        <pc:picChg chg="add mod">
          <ac:chgData name="瑛莉菜 羽田" userId="64c7e7a027abc1d1" providerId="LiveId" clId="{85DDD03E-F8BE-47D3-9DA6-5B672D8B1EC4}" dt="2024-09-30T02:03:16.474" v="45" actId="1076"/>
          <ac:picMkLst>
            <pc:docMk/>
            <pc:sldMk cId="4010063240" sldId="375"/>
            <ac:picMk id="47" creationId="{73EA74FC-F669-AD02-69B6-4095273760C9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不織布保冷ボックストート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H170×W210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46941" y="5871007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５００ｍｌ缶が６本入るボックス型トートバッグです。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お花見・花火大会等イベントでも活用いただけます。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1C463E1-032F-A8BD-D252-6C731949FD46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91406" y="973113"/>
            <a:ext cx="3062151" cy="290540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135718F-57E4-439D-26D0-263D1295708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713797" y="2328188"/>
            <a:ext cx="2066107" cy="2213972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18941</TotalTime>
  <Words>168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2024-09-30T02:38:21Z</dcterms:modified>
</cp:coreProperties>
</file>