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CB47C-DAAB-45E0-B4E2-9874209A89FE}" v="22" dt="2024-09-30T02:37:34.165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E2A1068A-0290-4C1A-ABD4-0B7DDCAE1431}" v="16" dt="2024-09-30T02:41:13.6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  <pc:sldChg chg="addSp delSp modSp mod">
        <pc:chgData name="瑛莉菜 羽田" userId="64c7e7a027abc1d1" providerId="LiveId" clId="{3BCCB47C-DAAB-45E0-B4E2-9874209A89FE}" dt="2024-09-30T02:38:18.255" v="206" actId="20577"/>
        <pc:sldMkLst>
          <pc:docMk/>
          <pc:sldMk cId="4010063240" sldId="375"/>
        </pc:sldMkLst>
        <pc:spChg chg="mod">
          <ac:chgData name="瑛莉菜 羽田" userId="64c7e7a027abc1d1" providerId="LiveId" clId="{3BCCB47C-DAAB-45E0-B4E2-9874209A89FE}" dt="2024-09-30T02:38:18.255" v="20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BCCB47C-DAAB-45E0-B4E2-9874209A89FE}" dt="2024-09-30T02:37:34.157" v="19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BCCB47C-DAAB-45E0-B4E2-9874209A89FE}" dt="2024-09-30T02:34:57.027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6:19.514" v="4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8:13.084" v="20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BCCB47C-DAAB-45E0-B4E2-9874209A89FE}" dt="2024-09-30T02:35:56.332" v="26" actId="14100"/>
          <ac:picMkLst>
            <pc:docMk/>
            <pc:sldMk cId="4010063240" sldId="375"/>
            <ac:picMk id="5" creationId="{D1C463E1-032F-A8BD-D252-6C731949FD46}"/>
          </ac:picMkLst>
        </pc:picChg>
        <pc:picChg chg="del">
          <ac:chgData name="瑛莉菜 羽田" userId="64c7e7a027abc1d1" providerId="LiveId" clId="{3BCCB47C-DAAB-45E0-B4E2-9874209A89FE}" dt="2024-09-30T02:34:58.753" v="13" actId="478"/>
          <ac:picMkLst>
            <pc:docMk/>
            <pc:sldMk cId="4010063240" sldId="375"/>
            <ac:picMk id="6" creationId="{3F34AC4B-B35D-DE31-02A4-46344F27EA70}"/>
          </ac:picMkLst>
        </pc:picChg>
        <pc:picChg chg="del">
          <ac:chgData name="瑛莉菜 羽田" userId="64c7e7a027abc1d1" providerId="LiveId" clId="{3BCCB47C-DAAB-45E0-B4E2-9874209A89FE}" dt="2024-09-30T02:34:59.308" v="14" actId="478"/>
          <ac:picMkLst>
            <pc:docMk/>
            <pc:sldMk cId="4010063240" sldId="375"/>
            <ac:picMk id="8" creationId="{40218A4B-88AB-98AE-EC28-5E2E749D55D4}"/>
          </ac:picMkLst>
        </pc:picChg>
        <pc:picChg chg="add mod">
          <ac:chgData name="瑛莉菜 羽田" userId="64c7e7a027abc1d1" providerId="LiveId" clId="{3BCCB47C-DAAB-45E0-B4E2-9874209A89FE}" dt="2024-09-30T02:36:00.972" v="29" actId="1076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3BCCB47C-DAAB-45E0-B4E2-9874209A89FE}" dt="2024-09-30T02:36:11.778" v="32" actId="1076"/>
          <ac:picMkLst>
            <pc:docMk/>
            <pc:sldMk cId="4010063240" sldId="375"/>
            <ac:picMk id="47" creationId="{C73778D7-1B32-5AB1-D1F2-FD4C71A5715C}"/>
          </ac:picMkLst>
        </pc:picChg>
        <pc:picChg chg="del">
          <ac:chgData name="瑛莉菜 羽田" userId="64c7e7a027abc1d1" providerId="LiveId" clId="{3BCCB47C-DAAB-45E0-B4E2-9874209A89FE}" dt="2024-09-30T02:34:59.641" v="15" actId="478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厚手コットンラウンドボトムバッグ（Ｍ）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90775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ロングショルダーに丸み帯びたフォルム　旬のリラクシースタイルとなっております。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D4623B2-FDD4-46BD-18B8-193500D00DF0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73244" y="926371"/>
            <a:ext cx="3184812" cy="290534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803DAAB-14CE-1CC7-FF56-9FB084CDF20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03861" y="1787267"/>
            <a:ext cx="1822704" cy="3315642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18943</TotalTime>
  <Words>187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2024-09-30T02:41:34Z</dcterms:modified>
</cp:coreProperties>
</file>