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CCB47C-DAAB-45E0-B4E2-9874209A89FE}" v="22" dt="2024-09-30T02:37:34.165"/>
    <p1510:client id="{62BD598C-8066-4028-9E86-5965F0B5BB23}" v="33" dt="2024-09-30T02:17:06.659"/>
    <p1510:client id="{A6D04185-59F0-4B89-934C-FE250E1797DA}" v="8" dt="2024-09-30T01:51:23.087"/>
    <p1510:client id="{CC870311-2F5B-4870-8096-AEA11CA5459A}" v="8" dt="2024-09-30T01:55:15.101"/>
    <p1510:client id="{E2A1068A-0290-4C1A-ABD4-0B7DDCAE1431}" v="16" dt="2024-09-30T02:41:13.671"/>
    <p1510:client id="{F7A7AC9C-77D1-4846-A97B-6D5302F21645}" v="3" dt="2024-09-30T02:54:19.8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  <pc:sldChg chg="addSp delSp modSp mod">
        <pc:chgData name="瑛莉菜 羽田" userId="64c7e7a027abc1d1" providerId="LiveId" clId="{3BCCB47C-DAAB-45E0-B4E2-9874209A89FE}" dt="2024-09-30T02:38:18.255" v="206" actId="20577"/>
        <pc:sldMkLst>
          <pc:docMk/>
          <pc:sldMk cId="4010063240" sldId="375"/>
        </pc:sldMkLst>
        <pc:spChg chg="mod">
          <ac:chgData name="瑛莉菜 羽田" userId="64c7e7a027abc1d1" providerId="LiveId" clId="{3BCCB47C-DAAB-45E0-B4E2-9874209A89FE}" dt="2024-09-30T02:38:18.255" v="20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BCCB47C-DAAB-45E0-B4E2-9874209A89FE}" dt="2024-09-30T02:37:34.157" v="19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BCCB47C-DAAB-45E0-B4E2-9874209A89FE}" dt="2024-09-30T02:34:57.027" v="1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BCCB47C-DAAB-45E0-B4E2-9874209A89FE}" dt="2024-09-30T02:36:19.514" v="4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BCCB47C-DAAB-45E0-B4E2-9874209A89FE}" dt="2024-09-30T02:38:13.084" v="20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3BCCB47C-DAAB-45E0-B4E2-9874209A89FE}" dt="2024-09-30T02:35:56.332" v="26" actId="14100"/>
          <ac:picMkLst>
            <pc:docMk/>
            <pc:sldMk cId="4010063240" sldId="375"/>
            <ac:picMk id="5" creationId="{D1C463E1-032F-A8BD-D252-6C731949FD46}"/>
          </ac:picMkLst>
        </pc:picChg>
        <pc:picChg chg="del">
          <ac:chgData name="瑛莉菜 羽田" userId="64c7e7a027abc1d1" providerId="LiveId" clId="{3BCCB47C-DAAB-45E0-B4E2-9874209A89FE}" dt="2024-09-30T02:34:58.753" v="13" actId="478"/>
          <ac:picMkLst>
            <pc:docMk/>
            <pc:sldMk cId="4010063240" sldId="375"/>
            <ac:picMk id="6" creationId="{3F34AC4B-B35D-DE31-02A4-46344F27EA70}"/>
          </ac:picMkLst>
        </pc:picChg>
        <pc:picChg chg="del">
          <ac:chgData name="瑛莉菜 羽田" userId="64c7e7a027abc1d1" providerId="LiveId" clId="{3BCCB47C-DAAB-45E0-B4E2-9874209A89FE}" dt="2024-09-30T02:34:59.308" v="14" actId="478"/>
          <ac:picMkLst>
            <pc:docMk/>
            <pc:sldMk cId="4010063240" sldId="375"/>
            <ac:picMk id="8" creationId="{40218A4B-88AB-98AE-EC28-5E2E749D55D4}"/>
          </ac:picMkLst>
        </pc:picChg>
        <pc:picChg chg="add mod">
          <ac:chgData name="瑛莉菜 羽田" userId="64c7e7a027abc1d1" providerId="LiveId" clId="{3BCCB47C-DAAB-45E0-B4E2-9874209A89FE}" dt="2024-09-30T02:36:00.972" v="29" actId="1076"/>
          <ac:picMkLst>
            <pc:docMk/>
            <pc:sldMk cId="4010063240" sldId="375"/>
            <ac:picMk id="9" creationId="{7135718F-57E4-439D-26D0-263D1295708A}"/>
          </ac:picMkLst>
        </pc:picChg>
        <pc:picChg chg="add mod">
          <ac:chgData name="瑛莉菜 羽田" userId="64c7e7a027abc1d1" providerId="LiveId" clId="{3BCCB47C-DAAB-45E0-B4E2-9874209A89FE}" dt="2024-09-30T02:36:11.778" v="32" actId="1076"/>
          <ac:picMkLst>
            <pc:docMk/>
            <pc:sldMk cId="4010063240" sldId="375"/>
            <ac:picMk id="47" creationId="{C73778D7-1B32-5AB1-D1F2-FD4C71A5715C}"/>
          </ac:picMkLst>
        </pc:picChg>
        <pc:picChg chg="del">
          <ac:chgData name="瑛莉菜 羽田" userId="64c7e7a027abc1d1" providerId="LiveId" clId="{3BCCB47C-DAAB-45E0-B4E2-9874209A89FE}" dt="2024-09-30T02:34:59.641" v="15" actId="478"/>
          <ac:picMkLst>
            <pc:docMk/>
            <pc:sldMk cId="4010063240" sldId="375"/>
            <ac:picMk id="49" creationId="{3230D5C5-5AF3-C16F-B574-B2FD86161578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  <pc:sldChg chg="addSp delSp modSp mod">
        <pc:chgData name="瑛莉菜 羽田" userId="64c7e7a027abc1d1" providerId="LiveId" clId="{B9A29DA3-4453-4B99-B09D-5364762D5A96}" dt="2024-09-17T08:58:41.844" v="84" actId="1076"/>
        <pc:sldMkLst>
          <pc:docMk/>
          <pc:sldMk cId="4010063240" sldId="375"/>
        </pc:sldMkLst>
        <pc:spChg chg="mod">
          <ac:chgData name="瑛莉菜 羽田" userId="64c7e7a027abc1d1" providerId="LiveId" clId="{B9A29DA3-4453-4B99-B09D-5364762D5A96}" dt="2024-09-17T08:57:40.041" v="6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9A29DA3-4453-4B99-B09D-5364762D5A96}" dt="2024-09-17T08:57:59.805" v="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9A29DA3-4453-4B99-B09D-5364762D5A96}" dt="2024-09-17T08:57:14.04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9A29DA3-4453-4B99-B09D-5364762D5A96}" dt="2024-09-17T08:57:21.138" v="2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B9A29DA3-4453-4B99-B09D-5364762D5A96}" dt="2024-09-17T08:58:03.986" v="75" actId="478"/>
          <ac:picMkLst>
            <pc:docMk/>
            <pc:sldMk cId="4010063240" sldId="375"/>
            <ac:picMk id="5" creationId="{DD9AB9D3-DD29-74A9-61EC-0F522ECB23A0}"/>
          </ac:picMkLst>
        </pc:picChg>
        <pc:picChg chg="add mod">
          <ac:chgData name="瑛莉菜 羽田" userId="64c7e7a027abc1d1" providerId="LiveId" clId="{B9A29DA3-4453-4B99-B09D-5364762D5A96}" dt="2024-09-17T08:58:40.824" v="83" actId="14100"/>
          <ac:picMkLst>
            <pc:docMk/>
            <pc:sldMk cId="4010063240" sldId="375"/>
            <ac:picMk id="6" creationId="{284E7576-438E-9E2C-9403-A4487187C2A6}"/>
          </ac:picMkLst>
        </pc:picChg>
        <pc:picChg chg="add mod">
          <ac:chgData name="瑛莉菜 羽田" userId="64c7e7a027abc1d1" providerId="LiveId" clId="{B9A29DA3-4453-4B99-B09D-5364762D5A96}" dt="2024-09-17T08:58:41.844" v="84" actId="1076"/>
          <ac:picMkLst>
            <pc:docMk/>
            <pc:sldMk cId="4010063240" sldId="375"/>
            <ac:picMk id="8" creationId="{59DE28FF-8CE3-D9A4-AD03-F8BD6C9D7E2B}"/>
          </ac:picMkLst>
        </pc:picChg>
        <pc:picChg chg="del">
          <ac:chgData name="瑛莉菜 羽田" userId="64c7e7a027abc1d1" providerId="LiveId" clId="{B9A29DA3-4453-4B99-B09D-5364762D5A96}" dt="2024-09-17T08:58:03.498" v="74" actId="478"/>
          <ac:picMkLst>
            <pc:docMk/>
            <pc:sldMk cId="4010063240" sldId="375"/>
            <ac:picMk id="9" creationId="{308EFF9E-77C9-7037-305E-0F9E90CC85E3}"/>
          </ac:picMkLst>
        </pc:picChg>
        <pc:picChg chg="del">
          <ac:chgData name="瑛莉菜 羽田" userId="64c7e7a027abc1d1" providerId="LiveId" clId="{B9A29DA3-4453-4B99-B09D-5364762D5A96}" dt="2024-09-17T08:58:03.026" v="73" actId="478"/>
          <ac:picMkLst>
            <pc:docMk/>
            <pc:sldMk cId="4010063240" sldId="375"/>
            <ac:picMk id="47" creationId="{79CECA63-C57A-88A6-0F62-56DD2D3FDE93}"/>
          </ac:picMkLst>
        </pc:picChg>
      </pc:sldChg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  <pc:sldChg chg="addSp delSp modSp mod">
        <pc:chgData name="瑛莉菜 羽田" userId="64c7e7a027abc1d1" providerId="LiveId" clId="{E2A1068A-0290-4C1A-ABD4-0B7DDCAE1431}" dt="2024-09-30T02:41:30.492" v="108" actId="1076"/>
        <pc:sldMkLst>
          <pc:docMk/>
          <pc:sldMk cId="4010063240" sldId="375"/>
        </pc:sldMkLst>
        <pc:spChg chg="mod">
          <ac:chgData name="瑛莉菜 羽田" userId="64c7e7a027abc1d1" providerId="LiveId" clId="{E2A1068A-0290-4C1A-ABD4-0B7DDCAE1431}" dt="2024-09-30T02:40:46.972" v="7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2A1068A-0290-4C1A-ABD4-0B7DDCAE1431}" dt="2024-09-30T02:40:24.144" v="5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2A1068A-0290-4C1A-ABD4-0B7DDCAE1431}" dt="2024-09-30T02:41:20.260" v="10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2A1068A-0290-4C1A-ABD4-0B7DDCAE1431}" dt="2024-09-30T02:38:56.818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2A1068A-0290-4C1A-ABD4-0B7DDCAE1431}" dt="2024-09-30T02:40:07.893" v="38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2A1068A-0290-4C1A-ABD4-0B7DDCAE1431}" dt="2024-09-30T02:40:15.337" v="42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E2A1068A-0290-4C1A-ABD4-0B7DDCAE1431}" dt="2024-09-30T02:39:10.045" v="14" actId="478"/>
          <ac:picMkLst>
            <pc:docMk/>
            <pc:sldMk cId="4010063240" sldId="375"/>
            <ac:picMk id="5" creationId="{D1C463E1-032F-A8BD-D252-6C731949FD46}"/>
          </ac:picMkLst>
        </pc:picChg>
        <pc:picChg chg="add mod">
          <ac:chgData name="瑛莉菜 羽田" userId="64c7e7a027abc1d1" providerId="LiveId" clId="{E2A1068A-0290-4C1A-ABD4-0B7DDCAE1431}" dt="2024-09-30T02:41:27.085" v="107" actId="14100"/>
          <ac:picMkLst>
            <pc:docMk/>
            <pc:sldMk cId="4010063240" sldId="375"/>
            <ac:picMk id="6" creationId="{8D4623B2-FDD4-46BD-18B8-193500D00DF0}"/>
          </ac:picMkLst>
        </pc:picChg>
        <pc:picChg chg="add mod">
          <ac:chgData name="瑛莉菜 羽田" userId="64c7e7a027abc1d1" providerId="LiveId" clId="{E2A1068A-0290-4C1A-ABD4-0B7DDCAE1431}" dt="2024-09-30T02:41:25.118" v="106" actId="1076"/>
          <ac:picMkLst>
            <pc:docMk/>
            <pc:sldMk cId="4010063240" sldId="375"/>
            <ac:picMk id="8" creationId="{4803DAAB-14CE-1CC7-FF56-9FB084CDF208}"/>
          </ac:picMkLst>
        </pc:picChg>
        <pc:picChg chg="del">
          <ac:chgData name="瑛莉菜 羽田" userId="64c7e7a027abc1d1" providerId="LiveId" clId="{E2A1068A-0290-4C1A-ABD4-0B7DDCAE1431}" dt="2024-09-30T02:39:10.804" v="15" actId="478"/>
          <ac:picMkLst>
            <pc:docMk/>
            <pc:sldMk cId="4010063240" sldId="375"/>
            <ac:picMk id="9" creationId="{7135718F-57E4-439D-26D0-263D1295708A}"/>
          </ac:picMkLst>
        </pc:picChg>
        <pc:picChg chg="add mod">
          <ac:chgData name="瑛莉菜 羽田" userId="64c7e7a027abc1d1" providerId="LiveId" clId="{E2A1068A-0290-4C1A-ABD4-0B7DDCAE1431}" dt="2024-09-30T02:41:30.492" v="108" actId="1076"/>
          <ac:picMkLst>
            <pc:docMk/>
            <pc:sldMk cId="4010063240" sldId="375"/>
            <ac:picMk id="49" creationId="{CDC9D888-BDD6-5CBC-E195-291A668B0C17}"/>
          </ac:picMkLst>
        </pc:picChg>
      </pc:sldChg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  <pc:sldChg chg="addSp delSp modSp mod">
        <pc:chgData name="瑛莉菜 羽田" userId="64c7e7a027abc1d1" providerId="LiveId" clId="{62BD598C-8066-4028-9E86-5965F0B5BB23}" dt="2024-09-30T02:17:27.962" v="246" actId="20577"/>
        <pc:sldMkLst>
          <pc:docMk/>
          <pc:sldMk cId="4010063240" sldId="375"/>
        </pc:sldMkLst>
        <pc:spChg chg="mod">
          <ac:chgData name="瑛莉菜 羽田" userId="64c7e7a027abc1d1" providerId="LiveId" clId="{62BD598C-8066-4028-9E86-5965F0B5BB23}" dt="2024-09-30T02:17:27.962" v="24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2BD598C-8066-4028-9E86-5965F0B5BB23}" dt="2024-09-30T02:13:43.097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2BD598C-8066-4028-9E86-5965F0B5BB23}" dt="2024-09-30T02:14:50.985" v="7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2BD598C-8066-4028-9E86-5965F0B5BB23}" dt="2024-09-30T02:13:27.024" v="2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2BD598C-8066-4028-9E86-5965F0B5BB23}" dt="2024-09-30T02:13:32.640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2BD598C-8066-4028-9E86-5965F0B5BB23}" dt="2024-09-30T02:03:53.069" v="1" actId="478"/>
          <ac:picMkLst>
            <pc:docMk/>
            <pc:sldMk cId="4010063240" sldId="375"/>
            <ac:picMk id="5" creationId="{5DA4FC59-06F9-4144-3420-E28DF7D81721}"/>
          </ac:picMkLst>
        </pc:picChg>
        <pc:picChg chg="add mod">
          <ac:chgData name="瑛莉菜 羽田" userId="64c7e7a027abc1d1" providerId="LiveId" clId="{62BD598C-8066-4028-9E86-5965F0B5BB23}" dt="2024-09-30T02:12:58.904" v="12" actId="1076"/>
          <ac:picMkLst>
            <pc:docMk/>
            <pc:sldMk cId="4010063240" sldId="375"/>
            <ac:picMk id="6" creationId="{3F34AC4B-B35D-DE31-02A4-46344F27EA70}"/>
          </ac:picMkLst>
        </pc:picChg>
        <pc:picChg chg="add mod">
          <ac:chgData name="瑛莉菜 羽田" userId="64c7e7a027abc1d1" providerId="LiveId" clId="{62BD598C-8066-4028-9E86-5965F0B5BB23}" dt="2024-09-30T02:13:01.466" v="14" actId="1076"/>
          <ac:picMkLst>
            <pc:docMk/>
            <pc:sldMk cId="4010063240" sldId="375"/>
            <ac:picMk id="8" creationId="{40218A4B-88AB-98AE-EC28-5E2E749D55D4}"/>
          </ac:picMkLst>
        </pc:picChg>
        <pc:picChg chg="del">
          <ac:chgData name="瑛莉菜 羽田" userId="64c7e7a027abc1d1" providerId="LiveId" clId="{62BD598C-8066-4028-9E86-5965F0B5BB23}" dt="2024-09-30T02:03:52.702" v="0" actId="478"/>
          <ac:picMkLst>
            <pc:docMk/>
            <pc:sldMk cId="4010063240" sldId="375"/>
            <ac:picMk id="9" creationId="{44150BD5-08FD-AADB-2955-586B52148B82}"/>
          </ac:picMkLst>
        </pc:picChg>
        <pc:picChg chg="del">
          <ac:chgData name="瑛莉菜 羽田" userId="64c7e7a027abc1d1" providerId="LiveId" clId="{62BD598C-8066-4028-9E86-5965F0B5BB23}" dt="2024-09-30T02:03:53.764" v="2" actId="478"/>
          <ac:picMkLst>
            <pc:docMk/>
            <pc:sldMk cId="4010063240" sldId="375"/>
            <ac:picMk id="47" creationId="{73EA74FC-F669-AD02-69B6-4095273760C9}"/>
          </ac:picMkLst>
        </pc:picChg>
        <pc:picChg chg="add mod">
          <ac:chgData name="瑛莉菜 羽田" userId="64c7e7a027abc1d1" providerId="LiveId" clId="{62BD598C-8066-4028-9E86-5965F0B5BB23}" dt="2024-09-30T02:13:18.621" v="19" actId="1076"/>
          <ac:picMkLst>
            <pc:docMk/>
            <pc:sldMk cId="4010063240" sldId="375"/>
            <ac:picMk id="49" creationId="{3230D5C5-5AF3-C16F-B574-B2FD86161578}"/>
          </ac:picMkLst>
        </pc:picChg>
      </pc:sldChg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厚手コットンラウンドボトムバッグ（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L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H500×W500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W300×H350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W280×H320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25018" y="5990775"/>
            <a:ext cx="567313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シーチング生地と比較して中身が透けにくく、厚手な低価格コットンバッグです。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ロングショルダーに丸み帯びたフォルム、旬のリラクシースタイルとなっております。</a:t>
            </a:r>
            <a:br>
              <a:rPr lang="ja-JP" altLang="en-US" sz="1000" dirty="0"/>
            </a:b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1765" y="2908197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833451" y="2329230"/>
            <a:ext cx="552527" cy="55252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8D4623B2-FDD4-46BD-18B8-193500D00DF0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473244" y="926371"/>
            <a:ext cx="3184812" cy="2905340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7FC1C87F-140F-37EC-A5EA-18646BE1297B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3885979" y="1805492"/>
            <a:ext cx="1727775" cy="2863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18955</TotalTime>
  <Words>188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2024-09-30T02:54:21Z</dcterms:modified>
</cp:coreProperties>
</file>