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  <p1510:client id="{E2A1068A-0290-4C1A-ABD4-0B7DDCAE1431}" v="16" dt="2024-09-30T02:41:13.671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  <pc:sldChg chg="addSp delSp modSp mod">
        <pc:chgData name="瑛莉菜 羽田" userId="64c7e7a027abc1d1" providerId="LiveId" clId="{0D15757A-49C3-47F3-B1E7-1F56333D4859}" dt="2024-09-30T03:10:44.035" v="133" actId="1076"/>
        <pc:sldMkLst>
          <pc:docMk/>
          <pc:sldMk cId="4010063240" sldId="375"/>
        </pc:sldMkLst>
        <pc:spChg chg="mod">
          <ac:chgData name="瑛莉菜 羽田" userId="64c7e7a027abc1d1" providerId="LiveId" clId="{0D15757A-49C3-47F3-B1E7-1F56333D4859}" dt="2024-09-30T03:09:23.464" v="4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D15757A-49C3-47F3-B1E7-1F56333D4859}" dt="2024-09-30T03:09:55.370" v="120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0D15757A-49C3-47F3-B1E7-1F56333D4859}" dt="2024-09-30T03:09:59.588" v="122" actId="478"/>
          <ac:picMkLst>
            <pc:docMk/>
            <pc:sldMk cId="4010063240" sldId="375"/>
            <ac:picMk id="5" creationId="{7FC1C87F-140F-37EC-A5EA-18646BE1297B}"/>
          </ac:picMkLst>
        </pc:picChg>
        <pc:picChg chg="del">
          <ac:chgData name="瑛莉菜 羽田" userId="64c7e7a027abc1d1" providerId="LiveId" clId="{0D15757A-49C3-47F3-B1E7-1F56333D4859}" dt="2024-09-30T03:09:58.895" v="121" actId="478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0D15757A-49C3-47F3-B1E7-1F56333D4859}" dt="2024-09-30T03:10:17.485" v="127" actId="1076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0D15757A-49C3-47F3-B1E7-1F56333D4859}" dt="2024-09-30T03:10:44.035" v="133" actId="1076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  <pc:sldChg chg="addSp delSp modSp mod">
        <pc:chgData name="瑛莉菜 羽田" userId="64c7e7a027abc1d1" providerId="LiveId" clId="{3BCCB47C-DAAB-45E0-B4E2-9874209A89FE}" dt="2024-09-30T02:38:18.255" v="206" actId="20577"/>
        <pc:sldMkLst>
          <pc:docMk/>
          <pc:sldMk cId="4010063240" sldId="375"/>
        </pc:sldMkLst>
        <pc:spChg chg="mod">
          <ac:chgData name="瑛莉菜 羽田" userId="64c7e7a027abc1d1" providerId="LiveId" clId="{3BCCB47C-DAAB-45E0-B4E2-9874209A89FE}" dt="2024-09-30T02:38:18.255" v="20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BCCB47C-DAAB-45E0-B4E2-9874209A89FE}" dt="2024-09-30T02:37:34.157" v="19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BCCB47C-DAAB-45E0-B4E2-9874209A89FE}" dt="2024-09-30T02:34:57.027" v="1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6:19.514" v="4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8:13.084" v="20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BCCB47C-DAAB-45E0-B4E2-9874209A89FE}" dt="2024-09-30T02:35:56.332" v="26" actId="14100"/>
          <ac:picMkLst>
            <pc:docMk/>
            <pc:sldMk cId="4010063240" sldId="375"/>
            <ac:picMk id="5" creationId="{D1C463E1-032F-A8BD-D252-6C731949FD46}"/>
          </ac:picMkLst>
        </pc:picChg>
        <pc:picChg chg="del">
          <ac:chgData name="瑛莉菜 羽田" userId="64c7e7a027abc1d1" providerId="LiveId" clId="{3BCCB47C-DAAB-45E0-B4E2-9874209A89FE}" dt="2024-09-30T02:34:58.753" v="13" actId="478"/>
          <ac:picMkLst>
            <pc:docMk/>
            <pc:sldMk cId="4010063240" sldId="375"/>
            <ac:picMk id="6" creationId="{3F34AC4B-B35D-DE31-02A4-46344F27EA70}"/>
          </ac:picMkLst>
        </pc:picChg>
        <pc:picChg chg="del">
          <ac:chgData name="瑛莉菜 羽田" userId="64c7e7a027abc1d1" providerId="LiveId" clId="{3BCCB47C-DAAB-45E0-B4E2-9874209A89FE}" dt="2024-09-30T02:34:59.308" v="14" actId="478"/>
          <ac:picMkLst>
            <pc:docMk/>
            <pc:sldMk cId="4010063240" sldId="375"/>
            <ac:picMk id="8" creationId="{40218A4B-88AB-98AE-EC28-5E2E749D55D4}"/>
          </ac:picMkLst>
        </pc:picChg>
        <pc:picChg chg="add mod">
          <ac:chgData name="瑛莉菜 羽田" userId="64c7e7a027abc1d1" providerId="LiveId" clId="{3BCCB47C-DAAB-45E0-B4E2-9874209A89FE}" dt="2024-09-30T02:36:00.972" v="29" actId="1076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3BCCB47C-DAAB-45E0-B4E2-9874209A89FE}" dt="2024-09-30T02:36:11.778" v="32" actId="1076"/>
          <ac:picMkLst>
            <pc:docMk/>
            <pc:sldMk cId="4010063240" sldId="375"/>
            <ac:picMk id="47" creationId="{C73778D7-1B32-5AB1-D1F2-FD4C71A5715C}"/>
          </ac:picMkLst>
        </pc:picChg>
        <pc:picChg chg="del">
          <ac:chgData name="瑛莉菜 羽田" userId="64c7e7a027abc1d1" providerId="LiveId" clId="{3BCCB47C-DAAB-45E0-B4E2-9874209A89FE}" dt="2024-09-30T02:34:59.641" v="15" actId="478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スタイルバッグ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5018" y="5990775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ショルダーとトートの２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WAY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となっており、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ユニセックスに使えるサイズ感です。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1DCD893-1426-F32F-5E09-602C3B44B6B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4250" y="1018806"/>
            <a:ext cx="3574409" cy="279851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B3AF7A3-CDAE-EF96-B813-596BE3BF1F8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117729" y="2758476"/>
            <a:ext cx="1777802" cy="184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18968</TotalTime>
  <Words>190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2024-09-30T03:10:45Z</dcterms:modified>
</cp:coreProperties>
</file>