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A6D04185-59F0-4B89-934C-FE250E1797DA}" v="8" dt="2024-09-30T01:51:23.087"/>
    <p1510:client id="{CC870311-2F5B-4870-8096-AEA11CA5459A}" v="8" dt="2024-09-30T01:55:15.101"/>
    <p1510:client id="{E2A1068A-0290-4C1A-ABD4-0B7DDCAE1431}" v="16" dt="2024-09-30T02:41:13.671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  <pc:sldChg chg="addSp delSp modSp mod">
        <pc:chgData name="瑛莉菜 羽田" userId="64c7e7a027abc1d1" providerId="LiveId" clId="{54E85872-48D2-46F6-A56C-A7ACD040FD6B}" dt="2024-09-30T03:28:06.042" v="102" actId="1076"/>
        <pc:sldMkLst>
          <pc:docMk/>
          <pc:sldMk cId="4010063240" sldId="375"/>
        </pc:sldMkLst>
        <pc:spChg chg="mod">
          <ac:chgData name="瑛莉菜 羽田" userId="64c7e7a027abc1d1" providerId="LiveId" clId="{54E85872-48D2-46F6-A56C-A7ACD040FD6B}" dt="2024-09-30T03:27:23.911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4E85872-48D2-46F6-A56C-A7ACD040FD6B}" dt="2024-09-30T03:27:16.551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54E85872-48D2-46F6-A56C-A7ACD040FD6B}" dt="2024-09-30T03:28:06.042" v="10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4E85872-48D2-46F6-A56C-A7ACD040FD6B}" dt="2024-09-30T03:27:07.176" v="25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54E85872-48D2-46F6-A56C-A7ACD040FD6B}" dt="2024-09-30T03:26:12.763" v="4" actId="478"/>
          <ac:picMkLst>
            <pc:docMk/>
            <pc:sldMk cId="4010063240" sldId="375"/>
            <ac:picMk id="5" creationId="{CE7509D3-41E9-6DF0-4930-672524F4BE56}"/>
          </ac:picMkLst>
        </pc:picChg>
        <pc:picChg chg="add mod">
          <ac:chgData name="瑛莉菜 羽田" userId="64c7e7a027abc1d1" providerId="LiveId" clId="{54E85872-48D2-46F6-A56C-A7ACD040FD6B}" dt="2024-09-30T03:26:26.906" v="9" actId="1076"/>
          <ac:picMkLst>
            <pc:docMk/>
            <pc:sldMk cId="4010063240" sldId="375"/>
            <ac:picMk id="6" creationId="{EEB9DF6A-4CD9-7D76-20F0-4560AD176D43}"/>
          </ac:picMkLst>
        </pc:picChg>
        <pc:picChg chg="del">
          <ac:chgData name="瑛莉菜 羽田" userId="64c7e7a027abc1d1" providerId="LiveId" clId="{54E85872-48D2-46F6-A56C-A7ACD040FD6B}" dt="2024-09-30T03:26:12.194" v="2" actId="478"/>
          <ac:picMkLst>
            <pc:docMk/>
            <pc:sldMk cId="4010063240" sldId="375"/>
            <ac:picMk id="8" creationId="{E69C5C08-EBA3-1751-CB17-DF100B72DF1E}"/>
          </ac:picMkLst>
        </pc:picChg>
        <pc:picChg chg="add mod">
          <ac:chgData name="瑛莉菜 羽田" userId="64c7e7a027abc1d1" providerId="LiveId" clId="{54E85872-48D2-46F6-A56C-A7ACD040FD6B}" dt="2024-09-30T03:26:45.754" v="12" actId="1076"/>
          <ac:picMkLst>
            <pc:docMk/>
            <pc:sldMk cId="4010063240" sldId="375"/>
            <ac:picMk id="9" creationId="{77FE7CC9-CE2E-3BDE-9C94-573ADC7685AC}"/>
          </ac:picMkLst>
        </pc:picChg>
        <pc:picChg chg="add mod">
          <ac:chgData name="瑛莉菜 羽田" userId="64c7e7a027abc1d1" providerId="LiveId" clId="{54E85872-48D2-46F6-A56C-A7ACD040FD6B}" dt="2024-09-30T03:26:55.450" v="15" actId="1076"/>
          <ac:picMkLst>
            <pc:docMk/>
            <pc:sldMk cId="4010063240" sldId="375"/>
            <ac:picMk id="50" creationId="{7E60A115-21AE-6A36-9E97-3768E8F57A91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不織布保冷スクエアコンビトート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H330×W330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W170×H190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5018" y="5945289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サイドカラーがアクセントになっていて、口元は出し入れしやすい面ファスナーの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トートバッグです。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EB9DF6A-4CD9-7D76-20F0-4560AD176D4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616206" y="1112377"/>
            <a:ext cx="2946854" cy="270178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7FE7CC9-CE2E-3BDE-9C94-573ADC7685AC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047131" y="2178757"/>
            <a:ext cx="1854736" cy="2701781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18983</TotalTime>
  <Words>171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2024-09-30T03:28:06Z</dcterms:modified>
</cp:coreProperties>
</file>