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5757A-49C3-47F3-B1E7-1F56333D4859}" v="22" dt="2024-09-30T03:09:55.370"/>
    <p1510:client id="{3BCCB47C-DAAB-45E0-B4E2-9874209A89FE}" v="22" dt="2024-09-30T02:37:34.165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A6D04185-59F0-4B89-934C-FE250E1797DA}" v="8" dt="2024-09-30T01:51:23.087"/>
    <p1510:client id="{CC870311-2F5B-4870-8096-AEA11CA5459A}" v="8" dt="2024-09-30T01:55:15.101"/>
    <p1510:client id="{D9829D21-62E4-42A6-A63D-EE0DFEDB28D8}" v="10" dt="2024-09-30T03:29:59.038"/>
    <p1510:client id="{E2A1068A-0290-4C1A-ABD4-0B7DDCAE1431}" v="16" dt="2024-09-30T02:41:13.671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  <pc:sldChg chg="addSp delSp modSp mod">
        <pc:chgData name="瑛莉菜 羽田" userId="64c7e7a027abc1d1" providerId="LiveId" clId="{D9829D21-62E4-42A6-A63D-EE0DFEDB28D8}" dt="2024-09-30T03:31:01.308" v="75" actId="1076"/>
        <pc:sldMkLst>
          <pc:docMk/>
          <pc:sldMk cId="4010063240" sldId="375"/>
        </pc:sldMkLst>
        <pc:spChg chg="mod">
          <ac:chgData name="瑛莉菜 羽田" userId="64c7e7a027abc1d1" providerId="LiveId" clId="{D9829D21-62E4-42A6-A63D-EE0DFEDB28D8}" dt="2024-09-30T03:29:34.069" v="2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9829D21-62E4-42A6-A63D-EE0DFEDB28D8}" dt="2024-09-30T03:29:03.310" v="2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9829D21-62E4-42A6-A63D-EE0DFEDB28D8}" dt="2024-09-30T03:29:59.038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9829D21-62E4-42A6-A63D-EE0DFEDB28D8}" dt="2024-09-30T03:28:54.906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9829D21-62E4-42A6-A63D-EE0DFEDB28D8}" dt="2024-09-30T03:30:41.168" v="72" actId="1076"/>
          <ac:picMkLst>
            <pc:docMk/>
            <pc:sldMk cId="4010063240" sldId="375"/>
            <ac:picMk id="5" creationId="{8310BCC5-B896-8CD3-7F6D-481BE886BA1F}"/>
          </ac:picMkLst>
        </pc:picChg>
        <pc:picChg chg="del">
          <ac:chgData name="瑛莉菜 羽田" userId="64c7e7a027abc1d1" providerId="LiveId" clId="{D9829D21-62E4-42A6-A63D-EE0DFEDB28D8}" dt="2024-09-30T03:30:01.356" v="60" actId="478"/>
          <ac:picMkLst>
            <pc:docMk/>
            <pc:sldMk cId="4010063240" sldId="375"/>
            <ac:picMk id="6" creationId="{EEB9DF6A-4CD9-7D76-20F0-4560AD176D43}"/>
          </ac:picMkLst>
        </pc:picChg>
        <pc:picChg chg="add mod">
          <ac:chgData name="瑛莉菜 羽田" userId="64c7e7a027abc1d1" providerId="LiveId" clId="{D9829D21-62E4-42A6-A63D-EE0DFEDB28D8}" dt="2024-09-30T03:30:38.961" v="71" actId="1076"/>
          <ac:picMkLst>
            <pc:docMk/>
            <pc:sldMk cId="4010063240" sldId="375"/>
            <ac:picMk id="8" creationId="{CD2C1948-7C4E-077D-A774-B76B80EF3704}"/>
          </ac:picMkLst>
        </pc:picChg>
        <pc:picChg chg="del">
          <ac:chgData name="瑛莉菜 羽田" userId="64c7e7a027abc1d1" providerId="LiveId" clId="{D9829D21-62E4-42A6-A63D-EE0DFEDB28D8}" dt="2024-09-30T03:30:02.071" v="61" actId="478"/>
          <ac:picMkLst>
            <pc:docMk/>
            <pc:sldMk cId="4010063240" sldId="375"/>
            <ac:picMk id="9" creationId="{77FE7CC9-CE2E-3BDE-9C94-573ADC7685AC}"/>
          </ac:picMkLst>
        </pc:picChg>
        <pc:picChg chg="add mod">
          <ac:chgData name="瑛莉菜 羽田" userId="64c7e7a027abc1d1" providerId="LiveId" clId="{D9829D21-62E4-42A6-A63D-EE0DFEDB28D8}" dt="2024-09-30T03:31:01.308" v="75" actId="1076"/>
          <ac:picMkLst>
            <pc:docMk/>
            <pc:sldMk cId="4010063240" sldId="375"/>
            <ac:picMk id="52" creationId="{87607E28-6447-2DE2-7DEA-CC705B96E68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キャンバスピクニック保冷トート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H260×W600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コットン、ポリステル、アルミ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5018" y="5945289"/>
            <a:ext cx="5673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横広フォルムが個性的のお買い物からアウトドアシーンまで活躍するトートバッグです。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8310BCC5-B896-8CD3-7F6D-481BE886BA1F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95665" y="1102134"/>
            <a:ext cx="2279389" cy="282813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D2C1948-7C4E-077D-A774-B76B80EF3704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629457" y="978286"/>
            <a:ext cx="1944559" cy="2301062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87607E28-6447-2DE2-7DEA-CC705B96E68B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657513" y="3299538"/>
            <a:ext cx="1805442" cy="1692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18985</TotalTime>
  <Words>142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2024-09-30T03:31:01Z</dcterms:modified>
</cp:coreProperties>
</file>