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5757A-49C3-47F3-B1E7-1F56333D4859}" v="22" dt="2024-09-30T03:09:55.370"/>
    <p1510:client id="{3BCCB47C-DAAB-45E0-B4E2-9874209A89FE}" v="22" dt="2024-09-30T02:37:34.165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A6D04185-59F0-4B89-934C-FE250E1797DA}" v="8" dt="2024-09-30T01:51:23.087"/>
    <p1510:client id="{CC870311-2F5B-4870-8096-AEA11CA5459A}" v="8" dt="2024-09-30T01:55:15.101"/>
    <p1510:client id="{D9829D21-62E4-42A6-A63D-EE0DFEDB28D8}" v="10" dt="2024-09-30T03:29:59.038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  <pc:sldChg chg="addSp delSp modSp mod">
        <pc:chgData name="瑛莉菜 羽田" userId="64c7e7a027abc1d1" providerId="LiveId" clId="{F543EEE5-088D-494D-9649-B3A1D430AFBA}" dt="2024-09-30T03:33:28.029" v="94" actId="1076"/>
        <pc:sldMkLst>
          <pc:docMk/>
          <pc:sldMk cId="4010063240" sldId="375"/>
        </pc:sldMkLst>
        <pc:spChg chg="mod">
          <ac:chgData name="瑛莉菜 羽田" userId="64c7e7a027abc1d1" providerId="LiveId" clId="{F543EEE5-088D-494D-9649-B3A1D430AFBA}" dt="2024-09-30T03:32:11.070" v="4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543EEE5-088D-494D-9649-B3A1D430AFBA}" dt="2024-09-30T03:32:03.387" v="4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543EEE5-088D-494D-9649-B3A1D430AFBA}" dt="2024-09-30T03:32:37.390" v="7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543EEE5-088D-494D-9649-B3A1D430AFBA}" dt="2024-09-30T03:31:54.516" v="26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543EEE5-088D-494D-9649-B3A1D430AFBA}" dt="2024-09-30T03:32:39.553" v="80" actId="478"/>
          <ac:picMkLst>
            <pc:docMk/>
            <pc:sldMk cId="4010063240" sldId="375"/>
            <ac:picMk id="5" creationId="{8310BCC5-B896-8CD3-7F6D-481BE886BA1F}"/>
          </ac:picMkLst>
        </pc:picChg>
        <pc:picChg chg="add mod">
          <ac:chgData name="瑛莉菜 羽田" userId="64c7e7a027abc1d1" providerId="LiveId" clId="{F543EEE5-088D-494D-9649-B3A1D430AFBA}" dt="2024-09-30T03:32:56.152" v="86" actId="1076"/>
          <ac:picMkLst>
            <pc:docMk/>
            <pc:sldMk cId="4010063240" sldId="375"/>
            <ac:picMk id="6" creationId="{A420B4AF-3865-1E89-AD65-99A9510B1159}"/>
          </ac:picMkLst>
        </pc:picChg>
        <pc:picChg chg="del">
          <ac:chgData name="瑛莉菜 羽田" userId="64c7e7a027abc1d1" providerId="LiveId" clId="{F543EEE5-088D-494D-9649-B3A1D430AFBA}" dt="2024-09-30T03:32:40.042" v="81" actId="478"/>
          <ac:picMkLst>
            <pc:docMk/>
            <pc:sldMk cId="4010063240" sldId="375"/>
            <ac:picMk id="8" creationId="{CD2C1948-7C4E-077D-A774-B76B80EF3704}"/>
          </ac:picMkLst>
        </pc:picChg>
        <pc:picChg chg="add mod">
          <ac:chgData name="瑛莉菜 羽田" userId="64c7e7a027abc1d1" providerId="LiveId" clId="{F543EEE5-088D-494D-9649-B3A1D430AFBA}" dt="2024-09-30T03:33:19.122" v="91" actId="1076"/>
          <ac:picMkLst>
            <pc:docMk/>
            <pc:sldMk cId="4010063240" sldId="375"/>
            <ac:picMk id="9" creationId="{47E9E9A7-CD8E-7AB2-B10E-6292B3D955FE}"/>
          </ac:picMkLst>
        </pc:picChg>
        <pc:picChg chg="del">
          <ac:chgData name="瑛莉菜 羽田" userId="64c7e7a027abc1d1" providerId="LiveId" clId="{F543EEE5-088D-494D-9649-B3A1D430AFBA}" dt="2024-09-30T03:32:40.373" v="82" actId="478"/>
          <ac:picMkLst>
            <pc:docMk/>
            <pc:sldMk cId="4010063240" sldId="375"/>
            <ac:picMk id="52" creationId="{87607E28-6447-2DE2-7DEA-CC705B96E68B}"/>
          </ac:picMkLst>
        </pc:picChg>
        <pc:picChg chg="add mod">
          <ac:chgData name="瑛莉菜 羽田" userId="64c7e7a027abc1d1" providerId="LiveId" clId="{F543EEE5-088D-494D-9649-B3A1D430AFBA}" dt="2024-09-30T03:33:28.029" v="94" actId="1076"/>
          <ac:picMkLst>
            <pc:docMk/>
            <pc:sldMk cId="4010063240" sldId="375"/>
            <ac:picMk id="53" creationId="{30272A12-5194-55C6-C8A9-174CE0540C2D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不織布保冷レジカゴトート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H290×W440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W105×H120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5018" y="5945289"/>
            <a:ext cx="5673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大容量のレジカゴサイズでも、不織布のため軽くて持ちやすくなっております。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420B4AF-3865-1E89-AD65-99A9510B1159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75181" y="947410"/>
            <a:ext cx="3328497" cy="281264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7E9E9A7-CD8E-7AB2-B10E-6292B3D955FE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121658" y="3219389"/>
            <a:ext cx="1656433" cy="1770888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18986</TotalTime>
  <Words>166</Words>
  <Application>Microsoft Office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2024-09-30T03:33:29Z</dcterms:modified>
</cp:coreProperties>
</file>