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D15757A-49C3-47F3-B1E7-1F56333D4859}" v="22" dt="2024-09-30T03:09:55.370"/>
    <p1510:client id="{3BCCB47C-DAAB-45E0-B4E2-9874209A89FE}" v="22" dt="2024-09-30T02:37:34.165"/>
    <p1510:client id="{53CC4152-B6BF-4889-8D22-E42D252B7DAA}" v="6" dt="2024-09-30T03:24:32.273"/>
    <p1510:client id="{54E85872-48D2-46F6-A56C-A7ACD040FD6B}" v="18" dt="2024-09-30T03:28:02.266"/>
    <p1510:client id="{62BD598C-8066-4028-9E86-5965F0B5BB23}" v="33" dt="2024-09-30T02:17:06.659"/>
    <p1510:client id="{A6D04185-59F0-4B89-934C-FE250E1797DA}" v="8" dt="2024-09-30T01:51:23.087"/>
    <p1510:client id="{C8877DA5-71BF-471F-A46C-76B2DD414CEB}" v="8" dt="2024-09-30T04:30:46.031"/>
    <p1510:client id="{CC870311-2F5B-4870-8096-AEA11CA5459A}" v="8" dt="2024-09-30T01:55:15.101"/>
    <p1510:client id="{D9829D21-62E4-42A6-A63D-EE0DFEDB28D8}" v="10" dt="2024-09-30T03:29:59.038"/>
    <p1510:client id="{E23D076B-A2ED-477B-B957-D2C0E388681A}" v="2" dt="2024-09-30T03:55:13.966"/>
    <p1510:client id="{E2A1068A-0290-4C1A-ABD4-0B7DDCAE1431}" v="16" dt="2024-09-30T02:41:13.671"/>
    <p1510:client id="{F543EEE5-088D-494D-9649-B3A1D430AFBA}" v="8" dt="2024-09-30T03:32:37.390"/>
    <p1510:client id="{F7A7AC9C-77D1-4846-A97B-6D5302F21645}" v="3" dt="2024-09-30T02:54:19.81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  <pc:sldChg chg="addSp delSp modSp mod">
        <pc:chgData name="瑛莉菜 羽田" userId="64c7e7a027abc1d1" providerId="LiveId" clId="{7CF4506E-B098-47D9-A1C4-2866740D65B5}" dt="2024-09-10T04:19:45.917" v="77" actId="1076"/>
        <pc:sldMkLst>
          <pc:docMk/>
          <pc:sldMk cId="4010063240" sldId="375"/>
        </pc:sldMkLst>
        <pc:spChg chg="mod">
          <ac:chgData name="瑛莉菜 羽田" userId="64c7e7a027abc1d1" providerId="LiveId" clId="{7CF4506E-B098-47D9-A1C4-2866740D65B5}" dt="2024-09-10T04:17:13.326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CF4506E-B098-47D9-A1C4-2866740D65B5}" dt="2024-09-10T04:17:27.733" v="5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CF4506E-B098-47D9-A1C4-2866740D65B5}" dt="2024-09-10T04:15:48.718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CF4506E-B098-47D9-A1C4-2866740D65B5}" dt="2024-09-10T04:15:57.753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CF4506E-B098-47D9-A1C4-2866740D65B5}" dt="2024-09-10T04:17:47.559" v="65" actId="1076"/>
          <ac:picMkLst>
            <pc:docMk/>
            <pc:sldMk cId="4010063240" sldId="375"/>
            <ac:picMk id="5" creationId="{15F727D2-5A52-9B41-24C7-F7816F7BE063}"/>
          </ac:picMkLst>
        </pc:picChg>
        <pc:picChg chg="del">
          <ac:chgData name="瑛莉菜 羽田" userId="64c7e7a027abc1d1" providerId="LiveId" clId="{7CF4506E-B098-47D9-A1C4-2866740D65B5}" dt="2024-09-10T04:17:29.997" v="59" actId="478"/>
          <ac:picMkLst>
            <pc:docMk/>
            <pc:sldMk cId="4010063240" sldId="375"/>
            <ac:picMk id="6" creationId="{1797DA81-3D82-6A5B-2B19-D355AA75B976}"/>
          </ac:picMkLst>
        </pc:picChg>
        <pc:picChg chg="del">
          <ac:chgData name="瑛莉菜 羽田" userId="64c7e7a027abc1d1" providerId="LiveId" clId="{7CF4506E-B098-47D9-A1C4-2866740D65B5}" dt="2024-09-10T04:17:30.620" v="60" actId="478"/>
          <ac:picMkLst>
            <pc:docMk/>
            <pc:sldMk cId="4010063240" sldId="375"/>
            <ac:picMk id="8" creationId="{38DDABF0-F3A7-E943-FA1F-2DE90D51519B}"/>
          </ac:picMkLst>
        </pc:picChg>
        <pc:picChg chg="add mod">
          <ac:chgData name="瑛莉菜 羽田" userId="64c7e7a027abc1d1" providerId="LiveId" clId="{7CF4506E-B098-47D9-A1C4-2866740D65B5}" dt="2024-09-10T04:19:45.917" v="77" actId="1076"/>
          <ac:picMkLst>
            <pc:docMk/>
            <pc:sldMk cId="4010063240" sldId="375"/>
            <ac:picMk id="9" creationId="{2589A270-C708-DEDC-B3C2-37D8BC7E2177}"/>
          </ac:picMkLst>
        </pc:picChg>
        <pc:picChg chg="del">
          <ac:chgData name="瑛莉菜 羽田" userId="64c7e7a027abc1d1" providerId="LiveId" clId="{7CF4506E-B098-47D9-A1C4-2866740D65B5}" dt="2024-09-10T04:17:31.119" v="61" actId="478"/>
          <ac:picMkLst>
            <pc:docMk/>
            <pc:sldMk cId="4010063240" sldId="375"/>
            <ac:picMk id="12" creationId="{F446EAC8-09C6-CBD3-8BA7-6040AE5EFDE8}"/>
          </ac:picMkLst>
        </pc:picChg>
        <pc:picChg chg="add mod">
          <ac:chgData name="瑛莉菜 羽田" userId="64c7e7a027abc1d1" providerId="LiveId" clId="{7CF4506E-B098-47D9-A1C4-2866740D65B5}" dt="2024-09-10T04:18:46.986" v="71" actId="1076"/>
          <ac:picMkLst>
            <pc:docMk/>
            <pc:sldMk cId="4010063240" sldId="375"/>
            <ac:picMk id="13" creationId="{593A0BFB-91F6-A4C3-212D-7BCF5F93EA82}"/>
          </ac:picMkLst>
        </pc:picChg>
        <pc:picChg chg="add mod">
          <ac:chgData name="瑛莉菜 羽田" userId="64c7e7a027abc1d1" providerId="LiveId" clId="{7CF4506E-B098-47D9-A1C4-2866740D65B5}" dt="2024-09-10T04:19:05.779" v="76" actId="1076"/>
          <ac:picMkLst>
            <pc:docMk/>
            <pc:sldMk cId="4010063240" sldId="375"/>
            <ac:picMk id="22" creationId="{EE397D5B-8877-8014-B368-D907246DA264}"/>
          </ac:picMkLst>
        </pc:picChg>
        <pc:picChg chg="del">
          <ac:chgData name="瑛莉菜 羽田" userId="64c7e7a027abc1d1" providerId="LiveId" clId="{7CF4506E-B098-47D9-A1C4-2866740D65B5}" dt="2024-09-10T04:17:31.543" v="62" actId="478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  <pc:sldChg chg="addSp delSp modSp mod">
        <pc:chgData name="瑛莉菜 羽田" userId="64c7e7a027abc1d1" providerId="LiveId" clId="{C8877DA5-71BF-471F-A46C-76B2DD414CEB}" dt="2024-09-30T04:31:22.346" v="96" actId="1076"/>
        <pc:sldMkLst>
          <pc:docMk/>
          <pc:sldMk cId="4010063240" sldId="375"/>
        </pc:sldMkLst>
        <pc:spChg chg="mod">
          <ac:chgData name="瑛莉菜 羽田" userId="64c7e7a027abc1d1" providerId="LiveId" clId="{C8877DA5-71BF-471F-A46C-76B2DD414CEB}" dt="2024-09-30T04:30:16.138" v="54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8877DA5-71BF-471F-A46C-76B2DD414CEB}" dt="2024-09-30T04:30:26.898" v="5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C8877DA5-71BF-471F-A46C-76B2DD414CEB}" dt="2024-09-30T04:30:50.048" v="86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8877DA5-71BF-471F-A46C-76B2DD414CEB}" dt="2024-09-30T04:29:55.636" v="2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C8877DA5-71BF-471F-A46C-76B2DD414CEB}" dt="2024-09-30T04:30:51.977" v="87" actId="478"/>
          <ac:picMkLst>
            <pc:docMk/>
            <pc:sldMk cId="4010063240" sldId="375"/>
            <ac:picMk id="5" creationId="{95ED0BD1-81B9-3AC2-C6E5-5D8C51702EA1}"/>
          </ac:picMkLst>
        </pc:picChg>
        <pc:picChg chg="add mod">
          <ac:chgData name="瑛莉菜 羽田" userId="64c7e7a027abc1d1" providerId="LiveId" clId="{C8877DA5-71BF-471F-A46C-76B2DD414CEB}" dt="2024-09-30T04:31:05.895" v="93" actId="1076"/>
          <ac:picMkLst>
            <pc:docMk/>
            <pc:sldMk cId="4010063240" sldId="375"/>
            <ac:picMk id="6" creationId="{3762C77E-AE73-4594-4603-5D040EE5E57D}"/>
          </ac:picMkLst>
        </pc:picChg>
        <pc:picChg chg="del">
          <ac:chgData name="瑛莉菜 羽田" userId="64c7e7a027abc1d1" providerId="LiveId" clId="{C8877DA5-71BF-471F-A46C-76B2DD414CEB}" dt="2024-09-30T04:30:52.432" v="88" actId="478"/>
          <ac:picMkLst>
            <pc:docMk/>
            <pc:sldMk cId="4010063240" sldId="375"/>
            <ac:picMk id="8" creationId="{9C92D37D-8BF5-5E64-B355-5F94E99C0CDF}"/>
          </ac:picMkLst>
        </pc:picChg>
        <pc:picChg chg="add mod">
          <ac:chgData name="瑛莉菜 羽田" userId="64c7e7a027abc1d1" providerId="LiveId" clId="{C8877DA5-71BF-471F-A46C-76B2DD414CEB}" dt="2024-09-30T04:31:22.346" v="96" actId="1076"/>
          <ac:picMkLst>
            <pc:docMk/>
            <pc:sldMk cId="4010063240" sldId="375"/>
            <ac:picMk id="9" creationId="{BACDFFBD-E68D-C582-B3F5-97EF3E445D7E}"/>
          </ac:picMkLst>
        </pc:picChg>
      </pc:sldChg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  <pc:sldChg chg="addSp delSp modSp mod">
        <pc:chgData name="瑛莉菜 羽田" userId="64c7e7a027abc1d1" providerId="LiveId" clId="{E2A1068A-0290-4C1A-ABD4-0B7DDCAE1431}" dt="2024-09-30T02:41:30.492" v="108" actId="1076"/>
        <pc:sldMkLst>
          <pc:docMk/>
          <pc:sldMk cId="4010063240" sldId="375"/>
        </pc:sldMkLst>
        <pc:spChg chg="mod">
          <ac:chgData name="瑛莉菜 羽田" userId="64c7e7a027abc1d1" providerId="LiveId" clId="{E2A1068A-0290-4C1A-ABD4-0B7DDCAE1431}" dt="2024-09-30T02:40:46.972" v="7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2A1068A-0290-4C1A-ABD4-0B7DDCAE1431}" dt="2024-09-30T02:40:24.144" v="5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E2A1068A-0290-4C1A-ABD4-0B7DDCAE1431}" dt="2024-09-30T02:41:20.260" v="104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2A1068A-0290-4C1A-ABD4-0B7DDCAE1431}" dt="2024-09-30T02:38:56.818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2A1068A-0290-4C1A-ABD4-0B7DDCAE1431}" dt="2024-09-30T02:40:07.893" v="38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E2A1068A-0290-4C1A-ABD4-0B7DDCAE1431}" dt="2024-09-30T02:40:15.337" v="42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E2A1068A-0290-4C1A-ABD4-0B7DDCAE1431}" dt="2024-09-30T02:39:10.045" v="14" actId="478"/>
          <ac:picMkLst>
            <pc:docMk/>
            <pc:sldMk cId="4010063240" sldId="375"/>
            <ac:picMk id="5" creationId="{D1C463E1-032F-A8BD-D252-6C731949FD46}"/>
          </ac:picMkLst>
        </pc:picChg>
        <pc:picChg chg="add mod">
          <ac:chgData name="瑛莉菜 羽田" userId="64c7e7a027abc1d1" providerId="LiveId" clId="{E2A1068A-0290-4C1A-ABD4-0B7DDCAE1431}" dt="2024-09-30T02:41:27.085" v="107" actId="14100"/>
          <ac:picMkLst>
            <pc:docMk/>
            <pc:sldMk cId="4010063240" sldId="375"/>
            <ac:picMk id="6" creationId="{8D4623B2-FDD4-46BD-18B8-193500D00DF0}"/>
          </ac:picMkLst>
        </pc:picChg>
        <pc:picChg chg="add mod">
          <ac:chgData name="瑛莉菜 羽田" userId="64c7e7a027abc1d1" providerId="LiveId" clId="{E2A1068A-0290-4C1A-ABD4-0B7DDCAE1431}" dt="2024-09-30T02:41:25.118" v="106" actId="1076"/>
          <ac:picMkLst>
            <pc:docMk/>
            <pc:sldMk cId="4010063240" sldId="375"/>
            <ac:picMk id="8" creationId="{4803DAAB-14CE-1CC7-FF56-9FB084CDF208}"/>
          </ac:picMkLst>
        </pc:picChg>
        <pc:picChg chg="del">
          <ac:chgData name="瑛莉菜 羽田" userId="64c7e7a027abc1d1" providerId="LiveId" clId="{E2A1068A-0290-4C1A-ABD4-0B7DDCAE1431}" dt="2024-09-30T02:39:10.804" v="15" actId="478"/>
          <ac:picMkLst>
            <pc:docMk/>
            <pc:sldMk cId="4010063240" sldId="375"/>
            <ac:picMk id="9" creationId="{7135718F-57E4-439D-26D0-263D1295708A}"/>
          </ac:picMkLst>
        </pc:picChg>
        <pc:picChg chg="add mod">
          <ac:chgData name="瑛莉菜 羽田" userId="64c7e7a027abc1d1" providerId="LiveId" clId="{E2A1068A-0290-4C1A-ABD4-0B7DDCAE1431}" dt="2024-09-30T02:41:30.492" v="108" actId="1076"/>
          <ac:picMkLst>
            <pc:docMk/>
            <pc:sldMk cId="4010063240" sldId="375"/>
            <ac:picMk id="49" creationId="{CDC9D888-BDD6-5CBC-E195-291A668B0C17}"/>
          </ac:picMkLst>
        </pc:picChg>
      </pc:sldChg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  <pc:sldChg chg="addSp delSp modSp mod">
        <pc:chgData name="瑛莉菜 羽田" userId="64c7e7a027abc1d1" providerId="LiveId" clId="{140D5755-3A75-48A3-9B14-BD98E800F7F3}" dt="2024-09-17T04:19:35.599" v="56" actId="1076"/>
        <pc:sldMkLst>
          <pc:docMk/>
          <pc:sldMk cId="4010063240" sldId="375"/>
        </pc:sldMkLst>
        <pc:spChg chg="mod">
          <ac:chgData name="瑛莉菜 羽田" userId="64c7e7a027abc1d1" providerId="LiveId" clId="{140D5755-3A75-48A3-9B14-BD98E800F7F3}" dt="2024-09-17T04:17:01.769" v="3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40D5755-3A75-48A3-9B14-BD98E800F7F3}" dt="2024-09-17T04:16:55.441" v="3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40D5755-3A75-48A3-9B14-BD98E800F7F3}" dt="2024-09-17T04:18:28.869" v="4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40D5755-3A75-48A3-9B14-BD98E800F7F3}" dt="2024-09-17T04:16:29.513" v="6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40D5755-3A75-48A3-9B14-BD98E800F7F3}" dt="2024-09-17T04:16:39.768" v="1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40D5755-3A75-48A3-9B14-BD98E800F7F3}" dt="2024-09-17T04:16:47.773" v="26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140D5755-3A75-48A3-9B14-BD98E800F7F3}" dt="2024-09-17T04:19:01.975" v="50" actId="14100"/>
          <ac:picMkLst>
            <pc:docMk/>
            <pc:sldMk cId="4010063240" sldId="375"/>
            <ac:picMk id="5" creationId="{63EC2E3A-CEB5-D8AD-BCE8-1471E7D3CCAE}"/>
          </ac:picMkLst>
        </pc:picChg>
        <pc:picChg chg="del">
          <ac:chgData name="瑛莉菜 羽田" userId="64c7e7a027abc1d1" providerId="LiveId" clId="{140D5755-3A75-48A3-9B14-BD98E800F7F3}" dt="2024-09-17T04:18:47.935" v="41" actId="478"/>
          <ac:picMkLst>
            <pc:docMk/>
            <pc:sldMk cId="4010063240" sldId="375"/>
            <ac:picMk id="6" creationId="{FC04821E-E713-3085-D8D8-780ED2BEC72F}"/>
          </ac:picMkLst>
        </pc:picChg>
        <pc:picChg chg="del">
          <ac:chgData name="瑛莉菜 羽田" userId="64c7e7a027abc1d1" providerId="LiveId" clId="{140D5755-3A75-48A3-9B14-BD98E800F7F3}" dt="2024-09-17T04:18:48.534" v="42" actId="478"/>
          <ac:picMkLst>
            <pc:docMk/>
            <pc:sldMk cId="4010063240" sldId="375"/>
            <ac:picMk id="8" creationId="{6C9FA172-6BA3-8ABF-5587-942BC047BA35}"/>
          </ac:picMkLst>
        </pc:picChg>
        <pc:picChg chg="add mod">
          <ac:chgData name="瑛莉菜 羽田" userId="64c7e7a027abc1d1" providerId="LiveId" clId="{140D5755-3A75-48A3-9B14-BD98E800F7F3}" dt="2024-09-17T04:19:35.599" v="56" actId="1076"/>
          <ac:picMkLst>
            <pc:docMk/>
            <pc:sldMk cId="4010063240" sldId="375"/>
            <ac:picMk id="9" creationId="{836AC112-1591-B223-F3D2-8E13AAF06FF2}"/>
          </ac:picMkLst>
        </pc:picChg>
        <pc:picChg chg="del">
          <ac:chgData name="瑛莉菜 羽田" userId="64c7e7a027abc1d1" providerId="LiveId" clId="{140D5755-3A75-48A3-9B14-BD98E800F7F3}" dt="2024-09-17T04:18:48.958" v="43" actId="478"/>
          <ac:picMkLst>
            <pc:docMk/>
            <pc:sldMk cId="4010063240" sldId="375"/>
            <ac:picMk id="25" creationId="{4EEE86D0-F002-9473-D23B-374F7DA8C485}"/>
          </ac:picMkLst>
        </pc:picChg>
      </pc:sldChg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  <pc:sldChg chg="addSp delSp modSp mod">
        <pc:chgData name="瑛莉菜 羽田" userId="64c7e7a027abc1d1" providerId="LiveId" clId="{53CC4152-B6BF-4889-8D22-E42D252B7DAA}" dt="2024-09-30T03:25:18.613" v="79" actId="1076"/>
        <pc:sldMkLst>
          <pc:docMk/>
          <pc:sldMk cId="4010063240" sldId="375"/>
        </pc:sldMkLst>
        <pc:spChg chg="mod">
          <ac:chgData name="瑛莉菜 羽田" userId="64c7e7a027abc1d1" providerId="LiveId" clId="{53CC4152-B6BF-4889-8D22-E42D252B7DAA}" dt="2024-09-30T03:24:11.214" v="5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3CC4152-B6BF-4889-8D22-E42D252B7DAA}" dt="2024-09-30T03:24:32.273" v="6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3CC4152-B6BF-4889-8D22-E42D252B7DAA}" dt="2024-09-30T03:12:01.421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3CC4152-B6BF-4889-8D22-E42D252B7DAA}" dt="2024-09-30T03:23:43.107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53CC4152-B6BF-4889-8D22-E42D252B7DAA}" dt="2024-09-30T03:25:18.613" v="79" actId="1076"/>
          <ac:picMkLst>
            <pc:docMk/>
            <pc:sldMk cId="4010063240" sldId="375"/>
            <ac:picMk id="5" creationId="{CE7509D3-41E9-6DF0-4930-672524F4BE56}"/>
          </ac:picMkLst>
        </pc:picChg>
        <pc:picChg chg="del">
          <ac:chgData name="瑛莉菜 羽田" userId="64c7e7a027abc1d1" providerId="LiveId" clId="{53CC4152-B6BF-4889-8D22-E42D252B7DAA}" dt="2024-09-30T03:24:34.616" v="67" actId="478"/>
          <ac:picMkLst>
            <pc:docMk/>
            <pc:sldMk cId="4010063240" sldId="375"/>
            <ac:picMk id="7" creationId="{F1DCD893-1426-F32F-5E09-602C3B44B6BC}"/>
          </ac:picMkLst>
        </pc:picChg>
        <pc:picChg chg="add mod">
          <ac:chgData name="瑛莉菜 羽田" userId="64c7e7a027abc1d1" providerId="LiveId" clId="{53CC4152-B6BF-4889-8D22-E42D252B7DAA}" dt="2024-09-30T03:25:17.539" v="78" actId="1076"/>
          <ac:picMkLst>
            <pc:docMk/>
            <pc:sldMk cId="4010063240" sldId="375"/>
            <ac:picMk id="8" creationId="{E69C5C08-EBA3-1751-CB17-DF100B72DF1E}"/>
          </ac:picMkLst>
        </pc:picChg>
        <pc:picChg chg="del">
          <ac:chgData name="瑛莉菜 羽田" userId="64c7e7a027abc1d1" providerId="LiveId" clId="{53CC4152-B6BF-4889-8D22-E42D252B7DAA}" dt="2024-09-30T03:24:35.207" v="68" actId="478"/>
          <ac:picMkLst>
            <pc:docMk/>
            <pc:sldMk cId="4010063240" sldId="375"/>
            <ac:picMk id="9" creationId="{CB3AF7A3-CDAE-EF96-B813-596BE3BF1F83}"/>
          </ac:picMkLst>
        </pc:picChg>
      </pc:sldChg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  <pc:sldChg chg="addSp delSp modSp mod">
        <pc:chgData name="瑛莉菜 羽田" userId="64c7e7a027abc1d1" providerId="LiveId" clId="{62BD598C-8066-4028-9E86-5965F0B5BB23}" dt="2024-09-30T02:17:27.962" v="246" actId="20577"/>
        <pc:sldMkLst>
          <pc:docMk/>
          <pc:sldMk cId="4010063240" sldId="375"/>
        </pc:sldMkLst>
        <pc:spChg chg="mod">
          <ac:chgData name="瑛莉菜 羽田" userId="64c7e7a027abc1d1" providerId="LiveId" clId="{62BD598C-8066-4028-9E86-5965F0B5BB23}" dt="2024-09-30T02:17:27.962" v="24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2BD598C-8066-4028-9E86-5965F0B5BB23}" dt="2024-09-30T02:13:43.097" v="2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2BD598C-8066-4028-9E86-5965F0B5BB23}" dt="2024-09-30T02:14:50.985" v="7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2BD598C-8066-4028-9E86-5965F0B5BB23}" dt="2024-09-30T02:13:27.024" v="2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2BD598C-8066-4028-9E86-5965F0B5BB23}" dt="2024-09-30T02:13:32.640" v="2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62BD598C-8066-4028-9E86-5965F0B5BB23}" dt="2024-09-30T02:03:53.069" v="1" actId="478"/>
          <ac:picMkLst>
            <pc:docMk/>
            <pc:sldMk cId="4010063240" sldId="375"/>
            <ac:picMk id="5" creationId="{5DA4FC59-06F9-4144-3420-E28DF7D81721}"/>
          </ac:picMkLst>
        </pc:picChg>
        <pc:picChg chg="add mod">
          <ac:chgData name="瑛莉菜 羽田" userId="64c7e7a027abc1d1" providerId="LiveId" clId="{62BD598C-8066-4028-9E86-5965F0B5BB23}" dt="2024-09-30T02:12:58.904" v="12" actId="1076"/>
          <ac:picMkLst>
            <pc:docMk/>
            <pc:sldMk cId="4010063240" sldId="375"/>
            <ac:picMk id="6" creationId="{3F34AC4B-B35D-DE31-02A4-46344F27EA70}"/>
          </ac:picMkLst>
        </pc:picChg>
        <pc:picChg chg="add mod">
          <ac:chgData name="瑛莉菜 羽田" userId="64c7e7a027abc1d1" providerId="LiveId" clId="{62BD598C-8066-4028-9E86-5965F0B5BB23}" dt="2024-09-30T02:13:01.466" v="14" actId="1076"/>
          <ac:picMkLst>
            <pc:docMk/>
            <pc:sldMk cId="4010063240" sldId="375"/>
            <ac:picMk id="8" creationId="{40218A4B-88AB-98AE-EC28-5E2E749D55D4}"/>
          </ac:picMkLst>
        </pc:picChg>
        <pc:picChg chg="del">
          <ac:chgData name="瑛莉菜 羽田" userId="64c7e7a027abc1d1" providerId="LiveId" clId="{62BD598C-8066-4028-9E86-5965F0B5BB23}" dt="2024-09-30T02:03:52.702" v="0" actId="478"/>
          <ac:picMkLst>
            <pc:docMk/>
            <pc:sldMk cId="4010063240" sldId="375"/>
            <ac:picMk id="9" creationId="{44150BD5-08FD-AADB-2955-586B52148B82}"/>
          </ac:picMkLst>
        </pc:picChg>
        <pc:picChg chg="del">
          <ac:chgData name="瑛莉菜 羽田" userId="64c7e7a027abc1d1" providerId="LiveId" clId="{62BD598C-8066-4028-9E86-5965F0B5BB23}" dt="2024-09-30T02:03:53.764" v="2" actId="478"/>
          <ac:picMkLst>
            <pc:docMk/>
            <pc:sldMk cId="4010063240" sldId="375"/>
            <ac:picMk id="47" creationId="{73EA74FC-F669-AD02-69B6-4095273760C9}"/>
          </ac:picMkLst>
        </pc:picChg>
        <pc:picChg chg="add mod">
          <ac:chgData name="瑛莉菜 羽田" userId="64c7e7a027abc1d1" providerId="LiveId" clId="{62BD598C-8066-4028-9E86-5965F0B5BB23}" dt="2024-09-30T02:13:18.621" v="19" actId="1076"/>
          <ac:picMkLst>
            <pc:docMk/>
            <pc:sldMk cId="4010063240" sldId="375"/>
            <ac:picMk id="49" creationId="{3230D5C5-5AF3-C16F-B574-B2FD86161578}"/>
          </ac:picMkLst>
        </pc:picChg>
      </pc:sldChg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  <pc:sldChg chg="addSp delSp modSp mod">
        <pc:chgData name="瑛莉菜 羽田" userId="64c7e7a027abc1d1" providerId="LiveId" clId="{77CFFC47-5910-493F-B41E-0E80A67E2F94}" dt="2024-09-17T08:09:27.148" v="29" actId="1076"/>
        <pc:sldMkLst>
          <pc:docMk/>
          <pc:sldMk cId="4010063240" sldId="375"/>
        </pc:sldMkLst>
        <pc:spChg chg="mod">
          <ac:chgData name="瑛莉菜 羽田" userId="64c7e7a027abc1d1" providerId="LiveId" clId="{77CFFC47-5910-493F-B41E-0E80A67E2F94}" dt="2024-09-17T08:08:16.445" v="1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7CFFC47-5910-493F-B41E-0E80A67E2F94}" dt="2024-09-17T08:08:39.898" v="1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7CFFC47-5910-493F-B41E-0E80A67E2F94}" dt="2024-09-17T08:08:03.35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7CFFC47-5910-493F-B41E-0E80A67E2F94}" dt="2024-09-17T08:08:10.073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7CFFC47-5910-493F-B41E-0E80A67E2F94}" dt="2024-09-17T08:08:41.961" v="16" actId="478"/>
          <ac:picMkLst>
            <pc:docMk/>
            <pc:sldMk cId="4010063240" sldId="375"/>
            <ac:picMk id="5" creationId="{50917C92-FD75-7D99-50A4-C0B1AB38A1FD}"/>
          </ac:picMkLst>
        </pc:picChg>
        <pc:picChg chg="add mod">
          <ac:chgData name="瑛莉菜 羽田" userId="64c7e7a027abc1d1" providerId="LiveId" clId="{77CFFC47-5910-493F-B41E-0E80A67E2F94}" dt="2024-09-17T08:08:55.615" v="20" actId="1076"/>
          <ac:picMkLst>
            <pc:docMk/>
            <pc:sldMk cId="4010063240" sldId="375"/>
            <ac:picMk id="6" creationId="{DD92CA52-2585-D5B6-7A16-F3F0FFA57B37}"/>
          </ac:picMkLst>
        </pc:picChg>
        <pc:picChg chg="add mod">
          <ac:chgData name="瑛莉菜 羽田" userId="64c7e7a027abc1d1" providerId="LiveId" clId="{77CFFC47-5910-493F-B41E-0E80A67E2F94}" dt="2024-09-17T08:09:12.283" v="24" actId="1076"/>
          <ac:picMkLst>
            <pc:docMk/>
            <pc:sldMk cId="4010063240" sldId="375"/>
            <ac:picMk id="8" creationId="{6F87BDC5-06D7-63E5-4384-A2F44C105B3B}"/>
          </ac:picMkLst>
        </pc:picChg>
        <pc:picChg chg="del">
          <ac:chgData name="瑛莉菜 羽田" userId="64c7e7a027abc1d1" providerId="LiveId" clId="{77CFFC47-5910-493F-B41E-0E80A67E2F94}" dt="2024-09-17T08:08:42.350" v="17" actId="478"/>
          <ac:picMkLst>
            <pc:docMk/>
            <pc:sldMk cId="4010063240" sldId="375"/>
            <ac:picMk id="9" creationId="{C861F84F-638D-9939-7768-84BE2A7B146A}"/>
          </ac:picMkLst>
        </pc:picChg>
        <pc:picChg chg="add mod">
          <ac:chgData name="瑛莉菜 羽田" userId="64c7e7a027abc1d1" providerId="LiveId" clId="{77CFFC47-5910-493F-B41E-0E80A67E2F94}" dt="2024-09-17T08:09:27.148" v="29" actId="1076"/>
          <ac:picMkLst>
            <pc:docMk/>
            <pc:sldMk cId="4010063240" sldId="375"/>
            <ac:picMk id="43" creationId="{6FA6DC72-9A05-B9C0-27D3-77A94EE12415}"/>
          </ac:picMkLst>
        </pc:picChg>
      </pc:sldChg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  <pc:sldChg chg="addSp delSp modSp mod">
        <pc:chgData name="瑛莉菜 羽田" userId="64c7e7a027abc1d1" providerId="LiveId" clId="{E23D076B-A2ED-477B-B957-D2C0E388681A}" dt="2024-09-30T03:55:59.599" v="104" actId="1076"/>
        <pc:sldMkLst>
          <pc:docMk/>
          <pc:sldMk cId="4010063240" sldId="375"/>
        </pc:sldMkLst>
        <pc:spChg chg="mod">
          <ac:chgData name="瑛莉菜 羽田" userId="64c7e7a027abc1d1" providerId="LiveId" clId="{E23D076B-A2ED-477B-B957-D2C0E388681A}" dt="2024-09-30T03:54:30.720" v="6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23D076B-A2ED-477B-B957-D2C0E388681A}" dt="2024-09-30T03:54:43.746" v="7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E23D076B-A2ED-477B-B957-D2C0E388681A}" dt="2024-09-30T03:55:26.073" v="9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23D076B-A2ED-477B-B957-D2C0E388681A}" dt="2024-09-30T03:54:05.356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23D076B-A2ED-477B-B957-D2C0E388681A}" dt="2024-09-30T03:54:11.832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E23D076B-A2ED-477B-B957-D2C0E388681A}" dt="2024-09-30T03:55:46.200" v="101" actId="1076"/>
          <ac:picMkLst>
            <pc:docMk/>
            <pc:sldMk cId="4010063240" sldId="375"/>
            <ac:picMk id="5" creationId="{1429B8A2-95B4-47AC-CC6E-DC1DB42FFA28}"/>
          </ac:picMkLst>
        </pc:picChg>
        <pc:picChg chg="del">
          <ac:chgData name="瑛莉菜 羽田" userId="64c7e7a027abc1d1" providerId="LiveId" clId="{E23D076B-A2ED-477B-B957-D2C0E388681A}" dt="2024-09-30T03:55:27.985" v="95" actId="478"/>
          <ac:picMkLst>
            <pc:docMk/>
            <pc:sldMk cId="4010063240" sldId="375"/>
            <ac:picMk id="6" creationId="{A420B4AF-3865-1E89-AD65-99A9510B1159}"/>
          </ac:picMkLst>
        </pc:picChg>
        <pc:picChg chg="add mod">
          <ac:chgData name="瑛莉菜 羽田" userId="64c7e7a027abc1d1" providerId="LiveId" clId="{E23D076B-A2ED-477B-B957-D2C0E388681A}" dt="2024-09-30T03:55:59.599" v="104" actId="1076"/>
          <ac:picMkLst>
            <pc:docMk/>
            <pc:sldMk cId="4010063240" sldId="375"/>
            <ac:picMk id="8" creationId="{7F23BB76-FCB5-3231-69E5-9513C687017D}"/>
          </ac:picMkLst>
        </pc:picChg>
        <pc:picChg chg="del">
          <ac:chgData name="瑛莉菜 羽田" userId="64c7e7a027abc1d1" providerId="LiveId" clId="{E23D076B-A2ED-477B-B957-D2C0E388681A}" dt="2024-09-30T03:55:28.509" v="96" actId="478"/>
          <ac:picMkLst>
            <pc:docMk/>
            <pc:sldMk cId="4010063240" sldId="375"/>
            <ac:picMk id="9" creationId="{47E9E9A7-CD8E-7AB2-B10E-6292B3D955FE}"/>
          </ac:picMkLst>
        </pc:picChg>
      </pc:sldChg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  <pc:sldChg chg="addSp delSp modSp mod">
        <pc:chgData name="瑛莉菜 羽田" userId="64c7e7a027abc1d1" providerId="LiveId" clId="{8F6F2782-297F-4D73-BEAF-738579692649}" dt="2024-09-17T05:41:41.109" v="130"/>
        <pc:sldMkLst>
          <pc:docMk/>
          <pc:sldMk cId="4010063240" sldId="375"/>
        </pc:sldMkLst>
        <pc:spChg chg="mod">
          <ac:chgData name="瑛莉菜 羽田" userId="64c7e7a027abc1d1" providerId="LiveId" clId="{8F6F2782-297F-4D73-BEAF-738579692649}" dt="2024-09-17T05:39:15.885" v="98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F6F2782-297F-4D73-BEAF-738579692649}" dt="2024-09-17T05:39:30.736" v="10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F6F2782-297F-4D73-BEAF-738579692649}" dt="2024-09-17T05:41:41.109" v="13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F6F2782-297F-4D73-BEAF-738579692649}" dt="2024-09-17T05:38:37.55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F6F2782-297F-4D73-BEAF-738579692649}" dt="2024-09-17T05:38:45.726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8F6F2782-297F-4D73-BEAF-738579692649}" dt="2024-09-17T05:39:37.089" v="107" actId="478"/>
          <ac:picMkLst>
            <pc:docMk/>
            <pc:sldMk cId="4010063240" sldId="375"/>
            <ac:picMk id="5" creationId="{448B1C78-9211-5218-2468-34623671F7BE}"/>
          </ac:picMkLst>
        </pc:picChg>
        <pc:picChg chg="add mod">
          <ac:chgData name="瑛莉菜 羽田" userId="64c7e7a027abc1d1" providerId="LiveId" clId="{8F6F2782-297F-4D73-BEAF-738579692649}" dt="2024-09-17T05:40:22.805" v="113" actId="14100"/>
          <ac:picMkLst>
            <pc:docMk/>
            <pc:sldMk cId="4010063240" sldId="375"/>
            <ac:picMk id="6" creationId="{1D3B8F25-31AF-B98A-FF43-34585C315B47}"/>
          </ac:picMkLst>
        </pc:picChg>
        <pc:picChg chg="add mod">
          <ac:chgData name="瑛莉菜 羽田" userId="64c7e7a027abc1d1" providerId="LiveId" clId="{8F6F2782-297F-4D73-BEAF-738579692649}" dt="2024-09-17T05:40:38.945" v="116" actId="1076"/>
          <ac:picMkLst>
            <pc:docMk/>
            <pc:sldMk cId="4010063240" sldId="375"/>
            <ac:picMk id="8" creationId="{92F581D2-B7F3-73B5-E64E-B4D15D813F8D}"/>
          </ac:picMkLst>
        </pc:picChg>
        <pc:picChg chg="del">
          <ac:chgData name="瑛莉菜 羽田" userId="64c7e7a027abc1d1" providerId="LiveId" clId="{8F6F2782-297F-4D73-BEAF-738579692649}" dt="2024-09-17T05:39:37.530" v="108" actId="478"/>
          <ac:picMkLst>
            <pc:docMk/>
            <pc:sldMk cId="4010063240" sldId="375"/>
            <ac:picMk id="9" creationId="{C7F86CE6-5C70-D04E-C919-89124E63D77A}"/>
          </ac:picMkLst>
        </pc:picChg>
        <pc:picChg chg="add mod">
          <ac:chgData name="瑛莉菜 羽田" userId="64c7e7a027abc1d1" providerId="LiveId" clId="{8F6F2782-297F-4D73-BEAF-738579692649}" dt="2024-09-17T05:40:55.039" v="121" actId="1076"/>
          <ac:picMkLst>
            <pc:docMk/>
            <pc:sldMk cId="4010063240" sldId="375"/>
            <ac:picMk id="25" creationId="{37308A80-A757-EB88-F6FB-D20CBA3A1819}"/>
          </ac:picMkLst>
        </pc:picChg>
        <pc:picChg chg="del">
          <ac:chgData name="瑛莉菜 羽田" userId="64c7e7a027abc1d1" providerId="LiveId" clId="{8F6F2782-297F-4D73-BEAF-738579692649}" dt="2024-09-17T05:39:38.100" v="109" actId="478"/>
          <ac:picMkLst>
            <pc:docMk/>
            <pc:sldMk cId="4010063240" sldId="375"/>
            <ac:picMk id="29" creationId="{54F870FD-61B6-A300-4800-2F543F7810C9}"/>
          </ac:picMkLst>
        </pc:picChg>
      </pc:sldChg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  <pc:sldChg chg="addSp delSp modSp mod">
        <pc:chgData name="瑛莉菜 羽田" userId="64c7e7a027abc1d1" providerId="LiveId" clId="{5F2C22A8-1445-46EF-9893-ACBBF16488B0}" dt="2024-09-30T03:58:11.813" v="42" actId="20577"/>
        <pc:sldMkLst>
          <pc:docMk/>
          <pc:sldMk cId="4010063240" sldId="375"/>
        </pc:sldMkLst>
        <pc:spChg chg="mod">
          <ac:chgData name="瑛莉菜 羽田" userId="64c7e7a027abc1d1" providerId="LiveId" clId="{5F2C22A8-1445-46EF-9893-ACBBF16488B0}" dt="2024-09-30T03:57:52.118" v="40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F2C22A8-1445-46EF-9893-ACBBF16488B0}" dt="2024-09-30T03:58:11.813" v="4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F2C22A8-1445-46EF-9893-ACBBF16488B0}" dt="2024-09-30T03:56:44.30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F2C22A8-1445-46EF-9893-ACBBF16488B0}" dt="2024-09-30T03:56:54.88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5F2C22A8-1445-46EF-9893-ACBBF16488B0}" dt="2024-09-30T03:57:05.838" v="28" actId="478"/>
          <ac:picMkLst>
            <pc:docMk/>
            <pc:sldMk cId="4010063240" sldId="375"/>
            <ac:picMk id="5" creationId="{1429B8A2-95B4-47AC-CC6E-DC1DB42FFA28}"/>
          </ac:picMkLst>
        </pc:picChg>
        <pc:picChg chg="add mod">
          <ac:chgData name="瑛莉菜 羽田" userId="64c7e7a027abc1d1" providerId="LiveId" clId="{5F2C22A8-1445-46EF-9893-ACBBF16488B0}" dt="2024-09-30T03:57:18.202" v="34" actId="1076"/>
          <ac:picMkLst>
            <pc:docMk/>
            <pc:sldMk cId="4010063240" sldId="375"/>
            <ac:picMk id="6" creationId="{15E97EDC-24A5-C1F4-AAE9-4DD8BCF97398}"/>
          </ac:picMkLst>
        </pc:picChg>
        <pc:picChg chg="del">
          <ac:chgData name="瑛莉菜 羽田" userId="64c7e7a027abc1d1" providerId="LiveId" clId="{5F2C22A8-1445-46EF-9893-ACBBF16488B0}" dt="2024-09-30T03:57:06.306" v="29" actId="478"/>
          <ac:picMkLst>
            <pc:docMk/>
            <pc:sldMk cId="4010063240" sldId="375"/>
            <ac:picMk id="8" creationId="{7F23BB76-FCB5-3231-69E5-9513C687017D}"/>
          </ac:picMkLst>
        </pc:picChg>
        <pc:picChg chg="add mod">
          <ac:chgData name="瑛莉菜 羽田" userId="64c7e7a027abc1d1" providerId="LiveId" clId="{5F2C22A8-1445-46EF-9893-ACBBF16488B0}" dt="2024-09-30T03:57:35.318" v="39" actId="1076"/>
          <ac:picMkLst>
            <pc:docMk/>
            <pc:sldMk cId="4010063240" sldId="375"/>
            <ac:picMk id="9" creationId="{4A3D7AEF-7D01-4B37-D9C3-231741887A9E}"/>
          </ac:picMkLst>
        </pc:picChg>
      </pc:sldChg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不織布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A4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スクエアトート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H350×W280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W200×H250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                       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最大サイズ：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W200×H250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不織布（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PP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988224" y="5885333"/>
            <a:ext cx="5673134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カタログや書類を入れるのに最適</a:t>
            </a:r>
            <a:r>
              <a:rPr lang="ja-JP" altLang="en-US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の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マチ薄の縦型トートバッグです。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61765" y="2908197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1" name="図 40">
            <a:extLst>
              <a:ext uri="{FF2B5EF4-FFF2-40B4-BE49-F238E27FC236}">
                <a16:creationId xmlns:a16="http://schemas.microsoft.com/office/drawing/2014/main" id="{D6574C01-DE06-EE6E-0DDC-CDDDBE9317ED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833451" y="2329230"/>
            <a:ext cx="552527" cy="55252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3762C77E-AE73-4594-4603-5D040EE5E57D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657477" y="1057834"/>
            <a:ext cx="3437502" cy="3393269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ACDFFBD-E68D-C582-B3F5-97EF3E445D7E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4334506" y="2206978"/>
            <a:ext cx="1568892" cy="2679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19033</TotalTime>
  <Words>177</Words>
  <Application>Microsoft Office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2024-09-30T04:31:23Z</dcterms:modified>
</cp:coreProperties>
</file>