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  <pc:sldChg chg="addSp delSp modSp mod">
        <pc:chgData name="瑛莉菜 羽田" userId="64c7e7a027abc1d1" providerId="LiveId" clId="{91D05EAA-7144-4DC3-91E3-17C95BCB8503}" dt="2024-09-30T04:39:39.247" v="115" actId="1076"/>
        <pc:sldMkLst>
          <pc:docMk/>
          <pc:sldMk cId="4010063240" sldId="375"/>
        </pc:sldMkLst>
        <pc:spChg chg="mod">
          <ac:chgData name="瑛莉菜 羽田" userId="64c7e7a027abc1d1" providerId="LiveId" clId="{91D05EAA-7144-4DC3-91E3-17C95BCB8503}" dt="2024-09-30T04:37:17.142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1D05EAA-7144-4DC3-91E3-17C95BCB8503}" dt="2024-09-30T04:36:06.249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1D05EAA-7144-4DC3-91E3-17C95BCB8503}" dt="2024-09-30T04:38:01.687" v="8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1D05EAA-7144-4DC3-91E3-17C95BCB8503}" dt="2024-09-30T04:35:52.527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1D05EAA-7144-4DC3-91E3-17C95BCB8503}" dt="2024-09-30T04:38:25.099" v="93" actId="1076"/>
          <ac:picMkLst>
            <pc:docMk/>
            <pc:sldMk cId="4010063240" sldId="375"/>
            <ac:picMk id="5" creationId="{E4FB0360-2B5D-5486-D93F-722FFF44F65C}"/>
          </ac:picMkLst>
        </pc:picChg>
        <pc:picChg chg="del">
          <ac:chgData name="瑛莉菜 羽田" userId="64c7e7a027abc1d1" providerId="LiveId" clId="{91D05EAA-7144-4DC3-91E3-17C95BCB8503}" dt="2024-09-30T04:38:06.199" v="86" actId="478"/>
          <ac:picMkLst>
            <pc:docMk/>
            <pc:sldMk cId="4010063240" sldId="375"/>
            <ac:picMk id="6" creationId="{3762C77E-AE73-4594-4603-5D040EE5E57D}"/>
          </ac:picMkLst>
        </pc:picChg>
        <pc:picChg chg="add mod">
          <ac:chgData name="瑛莉菜 羽田" userId="64c7e7a027abc1d1" providerId="LiveId" clId="{91D05EAA-7144-4DC3-91E3-17C95BCB8503}" dt="2024-09-30T04:39:17.962" v="108" actId="1076"/>
          <ac:picMkLst>
            <pc:docMk/>
            <pc:sldMk cId="4010063240" sldId="375"/>
            <ac:picMk id="8" creationId="{01E3206D-C096-D739-0B55-793E0384C035}"/>
          </ac:picMkLst>
        </pc:picChg>
        <pc:picChg chg="del">
          <ac:chgData name="瑛莉菜 羽田" userId="64c7e7a027abc1d1" providerId="LiveId" clId="{91D05EAA-7144-4DC3-91E3-17C95BCB8503}" dt="2024-09-30T04:38:06.673" v="87" actId="478"/>
          <ac:picMkLst>
            <pc:docMk/>
            <pc:sldMk cId="4010063240" sldId="375"/>
            <ac:picMk id="9" creationId="{BACDFFBD-E68D-C582-B3F5-97EF3E445D7E}"/>
          </ac:picMkLst>
        </pc:picChg>
        <pc:picChg chg="add mod">
          <ac:chgData name="瑛莉菜 羽田" userId="64c7e7a027abc1d1" providerId="LiveId" clId="{91D05EAA-7144-4DC3-91E3-17C95BCB8503}" dt="2024-09-30T04:39:21.460" v="110" actId="1076"/>
          <ac:picMkLst>
            <pc:docMk/>
            <pc:sldMk cId="4010063240" sldId="375"/>
            <ac:picMk id="52" creationId="{11805FA0-20F6-826D-19E1-245AD95F38BF}"/>
          </ac:picMkLst>
        </pc:picChg>
        <pc:picChg chg="add mod">
          <ac:chgData name="瑛莉菜 羽田" userId="64c7e7a027abc1d1" providerId="LiveId" clId="{91D05EAA-7144-4DC3-91E3-17C95BCB8503}" dt="2024-09-30T04:39:39.247" v="115" actId="1076"/>
          <ac:picMkLst>
            <pc:docMk/>
            <pc:sldMk cId="4010063240" sldId="375"/>
            <ac:picMk id="55" creationId="{1B41E1E9-5236-6A29-6202-8699EBCB75EF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  <pc:sldChg chg="addSp delSp modSp mod">
        <pc:chgData name="瑛莉菜 羽田" userId="64c7e7a027abc1d1" providerId="LiveId" clId="{E23D076B-A2ED-477B-B957-D2C0E388681A}" dt="2024-09-30T03:55:59.599" v="104" actId="1076"/>
        <pc:sldMkLst>
          <pc:docMk/>
          <pc:sldMk cId="4010063240" sldId="375"/>
        </pc:sldMkLst>
        <pc:spChg chg="mod">
          <ac:chgData name="瑛莉菜 羽田" userId="64c7e7a027abc1d1" providerId="LiveId" clId="{E23D076B-A2ED-477B-B957-D2C0E388681A}" dt="2024-09-30T03:54:30.720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3D076B-A2ED-477B-B957-D2C0E388681A}" dt="2024-09-30T03:54:43.746" v="7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3D076B-A2ED-477B-B957-D2C0E388681A}" dt="2024-09-30T03:55:26.073" v="9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3D076B-A2ED-477B-B957-D2C0E388681A}" dt="2024-09-30T03:54:05.35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3D076B-A2ED-477B-B957-D2C0E388681A}" dt="2024-09-30T03:54:11.832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23D076B-A2ED-477B-B957-D2C0E388681A}" dt="2024-09-30T03:55:46.200" v="101" actId="1076"/>
          <ac:picMkLst>
            <pc:docMk/>
            <pc:sldMk cId="4010063240" sldId="375"/>
            <ac:picMk id="5" creationId="{1429B8A2-95B4-47AC-CC6E-DC1DB42FFA28}"/>
          </ac:picMkLst>
        </pc:picChg>
        <pc:picChg chg="del">
          <ac:chgData name="瑛莉菜 羽田" userId="64c7e7a027abc1d1" providerId="LiveId" clId="{E23D076B-A2ED-477B-B957-D2C0E388681A}" dt="2024-09-30T03:55:27.985" v="95" actId="478"/>
          <ac:picMkLst>
            <pc:docMk/>
            <pc:sldMk cId="4010063240" sldId="375"/>
            <ac:picMk id="6" creationId="{A420B4AF-3865-1E89-AD65-99A9510B1159}"/>
          </ac:picMkLst>
        </pc:picChg>
        <pc:picChg chg="add mod">
          <ac:chgData name="瑛莉菜 羽田" userId="64c7e7a027abc1d1" providerId="LiveId" clId="{E23D076B-A2ED-477B-B957-D2C0E388681A}" dt="2024-09-30T03:55:59.599" v="104" actId="1076"/>
          <ac:picMkLst>
            <pc:docMk/>
            <pc:sldMk cId="4010063240" sldId="375"/>
            <ac:picMk id="8" creationId="{7F23BB76-FCB5-3231-69E5-9513C687017D}"/>
          </ac:picMkLst>
        </pc:picChg>
        <pc:picChg chg="del">
          <ac:chgData name="瑛莉菜 羽田" userId="64c7e7a027abc1d1" providerId="LiveId" clId="{E23D076B-A2ED-477B-B957-D2C0E388681A}" dt="2024-09-30T03:55:28.509" v="96" actId="478"/>
          <ac:picMkLst>
            <pc:docMk/>
            <pc:sldMk cId="4010063240" sldId="375"/>
            <ac:picMk id="9" creationId="{47E9E9A7-CD8E-7AB2-B10E-6292B3D955FE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コットンリネンバッグ（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H360×W285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W185×H250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コットン、麻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06297" y="5956478"/>
            <a:ext cx="56731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コットンとリネンを織りあわせることで、麻の素材感を残しながらしなやかな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風合いに仕上げました。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素朴な天然素材の風合いは、オーガニックコスメや食料品店の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パッケージとしてもおすすめです。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4FB0360-2B5D-5486-D93F-722FFF44F65C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92999" y="1066862"/>
            <a:ext cx="1196534" cy="235838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1E3206D-C096-D739-0B55-793E0384C035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856142" y="983568"/>
            <a:ext cx="1101008" cy="2370538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11805FA0-20F6-826D-19E1-245AD95F38B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992061" y="1008777"/>
            <a:ext cx="1035165" cy="2285283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1B41E1E9-5236-6A29-6202-8699EBCB75E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287975" y="1787409"/>
            <a:ext cx="1521466" cy="327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19037</TotalTime>
  <Words>171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2024-09-30T04:39:47Z</dcterms:modified>
</cp:coreProperties>
</file>