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  <pc:sldChg chg="addSp delSp modSp mod">
        <pc:chgData name="瑛莉菜 羽田" userId="64c7e7a027abc1d1" providerId="LiveId" clId="{F9640FA9-6B1B-4D9F-9C9B-B7D4A0F594BF}" dt="2024-09-30T04:42:27.837" v="31" actId="1076"/>
        <pc:sldMkLst>
          <pc:docMk/>
          <pc:sldMk cId="4010063240" sldId="375"/>
        </pc:sldMkLst>
        <pc:spChg chg="mod">
          <ac:chgData name="瑛莉菜 羽田" userId="64c7e7a027abc1d1" providerId="LiveId" clId="{F9640FA9-6B1B-4D9F-9C9B-B7D4A0F594BF}" dt="2024-09-30T04:41:31.08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640FA9-6B1B-4D9F-9C9B-B7D4A0F594BF}" dt="2024-09-30T04:41:09.934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9640FA9-6B1B-4D9F-9C9B-B7D4A0F594BF}" dt="2024-09-30T04:41:46.950" v="17" actId="478"/>
          <ac:picMkLst>
            <pc:docMk/>
            <pc:sldMk cId="4010063240" sldId="375"/>
            <ac:picMk id="5" creationId="{E4FB0360-2B5D-5486-D93F-722FFF44F65C}"/>
          </ac:picMkLst>
        </pc:picChg>
        <pc:picChg chg="add mod">
          <ac:chgData name="瑛莉菜 羽田" userId="64c7e7a027abc1d1" providerId="LiveId" clId="{F9640FA9-6B1B-4D9F-9C9B-B7D4A0F594BF}" dt="2024-09-30T04:42:13.710" v="26" actId="1076"/>
          <ac:picMkLst>
            <pc:docMk/>
            <pc:sldMk cId="4010063240" sldId="375"/>
            <ac:picMk id="6" creationId="{DAC4603E-D7B4-2C04-686C-F36A909F2824}"/>
          </ac:picMkLst>
        </pc:picChg>
        <pc:picChg chg="del">
          <ac:chgData name="瑛莉菜 羽田" userId="64c7e7a027abc1d1" providerId="LiveId" clId="{F9640FA9-6B1B-4D9F-9C9B-B7D4A0F594BF}" dt="2024-09-30T04:41:47.519" v="18" actId="478"/>
          <ac:picMkLst>
            <pc:docMk/>
            <pc:sldMk cId="4010063240" sldId="375"/>
            <ac:picMk id="8" creationId="{01E3206D-C096-D739-0B55-793E0384C035}"/>
          </ac:picMkLst>
        </pc:picChg>
        <pc:picChg chg="add mod">
          <ac:chgData name="瑛莉菜 羽田" userId="64c7e7a027abc1d1" providerId="LiveId" clId="{F9640FA9-6B1B-4D9F-9C9B-B7D4A0F594BF}" dt="2024-09-30T04:42:27.837" v="31" actId="1076"/>
          <ac:picMkLst>
            <pc:docMk/>
            <pc:sldMk cId="4010063240" sldId="375"/>
            <ac:picMk id="9" creationId="{7688FC64-66BC-8AAA-13A8-B36BA21DCB1E}"/>
          </ac:picMkLst>
        </pc:picChg>
        <pc:picChg chg="del">
          <ac:chgData name="瑛莉菜 羽田" userId="64c7e7a027abc1d1" providerId="LiveId" clId="{F9640FA9-6B1B-4D9F-9C9B-B7D4A0F594BF}" dt="2024-09-30T04:41:47.852" v="19" actId="478"/>
          <ac:picMkLst>
            <pc:docMk/>
            <pc:sldMk cId="4010063240" sldId="375"/>
            <ac:picMk id="52" creationId="{11805FA0-20F6-826D-19E1-245AD95F38BF}"/>
          </ac:picMkLst>
        </pc:picChg>
        <pc:picChg chg="del">
          <ac:chgData name="瑛莉菜 羽田" userId="64c7e7a027abc1d1" providerId="LiveId" clId="{F9640FA9-6B1B-4D9F-9C9B-B7D4A0F594BF}" dt="2024-09-30T04:41:48.263" v="20" actId="478"/>
          <ac:picMkLst>
            <pc:docMk/>
            <pc:sldMk cId="4010063240" sldId="375"/>
            <ac:picMk id="55" creationId="{1B41E1E9-5236-6A29-6202-8699EBCB75EF}"/>
          </ac:picMkLst>
        </pc:picChg>
      </pc:sldChg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  <pc:sldChg chg="addSp delSp modSp mod">
        <pc:chgData name="瑛莉菜 羽田" userId="64c7e7a027abc1d1" providerId="LiveId" clId="{E23D076B-A2ED-477B-B957-D2C0E388681A}" dt="2024-09-30T03:55:59.599" v="104" actId="1076"/>
        <pc:sldMkLst>
          <pc:docMk/>
          <pc:sldMk cId="4010063240" sldId="375"/>
        </pc:sldMkLst>
        <pc:spChg chg="mod">
          <ac:chgData name="瑛莉菜 羽田" userId="64c7e7a027abc1d1" providerId="LiveId" clId="{E23D076B-A2ED-477B-B957-D2C0E388681A}" dt="2024-09-30T03:54:30.720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3D076B-A2ED-477B-B957-D2C0E388681A}" dt="2024-09-30T03:54:43.746" v="7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3D076B-A2ED-477B-B957-D2C0E388681A}" dt="2024-09-30T03:55:26.073" v="9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3D076B-A2ED-477B-B957-D2C0E388681A}" dt="2024-09-30T03:54:05.35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3D076B-A2ED-477B-B957-D2C0E388681A}" dt="2024-09-30T03:54:11.832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23D076B-A2ED-477B-B957-D2C0E388681A}" dt="2024-09-30T03:55:46.200" v="101" actId="1076"/>
          <ac:picMkLst>
            <pc:docMk/>
            <pc:sldMk cId="4010063240" sldId="375"/>
            <ac:picMk id="5" creationId="{1429B8A2-95B4-47AC-CC6E-DC1DB42FFA28}"/>
          </ac:picMkLst>
        </pc:picChg>
        <pc:picChg chg="del">
          <ac:chgData name="瑛莉菜 羽田" userId="64c7e7a027abc1d1" providerId="LiveId" clId="{E23D076B-A2ED-477B-B957-D2C0E388681A}" dt="2024-09-30T03:55:27.985" v="95" actId="478"/>
          <ac:picMkLst>
            <pc:docMk/>
            <pc:sldMk cId="4010063240" sldId="375"/>
            <ac:picMk id="6" creationId="{A420B4AF-3865-1E89-AD65-99A9510B1159}"/>
          </ac:picMkLst>
        </pc:picChg>
        <pc:picChg chg="add mod">
          <ac:chgData name="瑛莉菜 羽田" userId="64c7e7a027abc1d1" providerId="LiveId" clId="{E23D076B-A2ED-477B-B957-D2C0E388681A}" dt="2024-09-30T03:55:59.599" v="104" actId="1076"/>
          <ac:picMkLst>
            <pc:docMk/>
            <pc:sldMk cId="4010063240" sldId="375"/>
            <ac:picMk id="8" creationId="{7F23BB76-FCB5-3231-69E5-9513C687017D}"/>
          </ac:picMkLst>
        </pc:picChg>
        <pc:picChg chg="del">
          <ac:chgData name="瑛莉菜 羽田" userId="64c7e7a027abc1d1" providerId="LiveId" clId="{E23D076B-A2ED-477B-B957-D2C0E388681A}" dt="2024-09-30T03:55:28.509" v="96" actId="478"/>
          <ac:picMkLst>
            <pc:docMk/>
            <pc:sldMk cId="4010063240" sldId="375"/>
            <ac:picMk id="9" creationId="{47E9E9A7-CD8E-7AB2-B10E-6292B3D955F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コットンリネンバッグ（Ｌ）　ナチュラルベージュ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H430×W360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コットン、麻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06297" y="5956478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コットンとリネンを織りあわせることで、麻の素材感を残しながらしなやかな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風合いに仕上げました。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素朴な天然素材の風合いは、オーガニックコスメや食料品店の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パッケージとしてもおすすめです。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AC4603E-D7B4-2C04-686C-F36A909F282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92240" y="981825"/>
            <a:ext cx="2895257" cy="360158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688FC64-66BC-8AAA-13A8-B36BA21DCB1E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009846" y="1947834"/>
            <a:ext cx="1528013" cy="270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19038</TotalTime>
  <Words>172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2024-09-30T04:42:30Z</dcterms:modified>
</cp:coreProperties>
</file>