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15757A-49C3-47F3-B1E7-1F56333D4859}" v="22" dt="2024-09-30T03:09:55.370"/>
    <p1510:client id="{3BCCB47C-DAAB-45E0-B4E2-9874209A89FE}" v="22" dt="2024-09-30T02:37:34.165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91D05EAA-7144-4DC3-91E3-17C95BCB8503}" v="2" dt="2024-09-30T04:37:48.470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543EEE5-088D-494D-9649-B3A1D430AFBA}" v="8" dt="2024-09-30T03:32:37.390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  <pc:sldChg chg="addSp delSp modSp mod">
        <pc:chgData name="瑛莉菜 羽田" userId="64c7e7a027abc1d1" providerId="LiveId" clId="{F8C20BDD-D5E8-4453-9673-0BEC868430B2}" dt="2024-09-30T04:48:00.640" v="24" actId="1076"/>
        <pc:sldMkLst>
          <pc:docMk/>
          <pc:sldMk cId="4010063240" sldId="375"/>
        </pc:sldMkLst>
        <pc:spChg chg="mod">
          <ac:chgData name="瑛莉菜 羽田" userId="64c7e7a027abc1d1" providerId="LiveId" clId="{F8C20BDD-D5E8-4453-9673-0BEC868430B2}" dt="2024-09-30T04:47:22.243" v="13" actId="20577"/>
          <ac:spMkLst>
            <pc:docMk/>
            <pc:sldMk cId="4010063240" sldId="375"/>
            <ac:spMk id="2" creationId="{9C6C646A-4932-0ED0-0A88-228322997931}"/>
          </ac:spMkLst>
        </pc:spChg>
        <pc:picChg chg="del">
          <ac:chgData name="瑛莉菜 羽田" userId="64c7e7a027abc1d1" providerId="LiveId" clId="{F8C20BDD-D5E8-4453-9673-0BEC868430B2}" dt="2024-09-30T04:47:24.055" v="14" actId="478"/>
          <ac:picMkLst>
            <pc:docMk/>
            <pc:sldMk cId="4010063240" sldId="375"/>
            <ac:picMk id="5" creationId="{EAA0E86D-A6FB-FDDB-6C01-E48DADEBC6C9}"/>
          </ac:picMkLst>
        </pc:picChg>
        <pc:picChg chg="add mod">
          <ac:chgData name="瑛莉菜 羽田" userId="64c7e7a027abc1d1" providerId="LiveId" clId="{F8C20BDD-D5E8-4453-9673-0BEC868430B2}" dt="2024-09-30T04:47:40.886" v="21" actId="14100"/>
          <ac:picMkLst>
            <pc:docMk/>
            <pc:sldMk cId="4010063240" sldId="375"/>
            <ac:picMk id="6" creationId="{561F14AB-BEAC-2B2A-4683-24329536884A}"/>
          </ac:picMkLst>
        </pc:picChg>
        <pc:picChg chg="del">
          <ac:chgData name="瑛莉菜 羽田" userId="64c7e7a027abc1d1" providerId="LiveId" clId="{F8C20BDD-D5E8-4453-9673-0BEC868430B2}" dt="2024-09-30T04:47:24.810" v="15" actId="478"/>
          <ac:picMkLst>
            <pc:docMk/>
            <pc:sldMk cId="4010063240" sldId="375"/>
            <ac:picMk id="8" creationId="{22AB67E0-2856-6586-EF95-129C34A0BD7D}"/>
          </ac:picMkLst>
        </pc:picChg>
        <pc:picChg chg="add mod">
          <ac:chgData name="瑛莉菜 羽田" userId="64c7e7a027abc1d1" providerId="LiveId" clId="{F8C20BDD-D5E8-4453-9673-0BEC868430B2}" dt="2024-09-30T04:48:00.640" v="24" actId="1076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  <pc:sldChg chg="addSp delSp modSp mod">
        <pc:chgData name="瑛莉菜 羽田" userId="64c7e7a027abc1d1" providerId="LiveId" clId="{53CC4152-B6BF-4889-8D22-E42D252B7DAA}" dt="2024-09-30T03:25:18.613" v="79" actId="1076"/>
        <pc:sldMkLst>
          <pc:docMk/>
          <pc:sldMk cId="4010063240" sldId="375"/>
        </pc:sldMkLst>
        <pc:spChg chg="mod">
          <ac:chgData name="瑛莉菜 羽田" userId="64c7e7a027abc1d1" providerId="LiveId" clId="{53CC4152-B6BF-4889-8D22-E42D252B7DAA}" dt="2024-09-30T03:24:11.214" v="5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3CC4152-B6BF-4889-8D22-E42D252B7DAA}" dt="2024-09-30T03:24:32.273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3CC4152-B6BF-4889-8D22-E42D252B7DAA}" dt="2024-09-30T03:12:01.421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3CC4152-B6BF-4889-8D22-E42D252B7DAA}" dt="2024-09-30T03:23:43.107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3CC4152-B6BF-4889-8D22-E42D252B7DAA}" dt="2024-09-30T03:25:18.613" v="79" actId="1076"/>
          <ac:picMkLst>
            <pc:docMk/>
            <pc:sldMk cId="4010063240" sldId="375"/>
            <ac:picMk id="5" creationId="{CE7509D3-41E9-6DF0-4930-672524F4BE56}"/>
          </ac:picMkLst>
        </pc:picChg>
        <pc:picChg chg="del">
          <ac:chgData name="瑛莉菜 羽田" userId="64c7e7a027abc1d1" providerId="LiveId" clId="{53CC4152-B6BF-4889-8D22-E42D252B7DAA}" dt="2024-09-30T03:24:34.616" v="67" actId="478"/>
          <ac:picMkLst>
            <pc:docMk/>
            <pc:sldMk cId="4010063240" sldId="375"/>
            <ac:picMk id="7" creationId="{F1DCD893-1426-F32F-5E09-602C3B44B6BC}"/>
          </ac:picMkLst>
        </pc:picChg>
        <pc:picChg chg="add mod">
          <ac:chgData name="瑛莉菜 羽田" userId="64c7e7a027abc1d1" providerId="LiveId" clId="{53CC4152-B6BF-4889-8D22-E42D252B7DAA}" dt="2024-09-30T03:25:17.539" v="78" actId="1076"/>
          <ac:picMkLst>
            <pc:docMk/>
            <pc:sldMk cId="4010063240" sldId="375"/>
            <ac:picMk id="8" creationId="{E69C5C08-EBA3-1751-CB17-DF100B72DF1E}"/>
          </ac:picMkLst>
        </pc:picChg>
        <pc:picChg chg="del">
          <ac:chgData name="瑛莉菜 羽田" userId="64c7e7a027abc1d1" providerId="LiveId" clId="{53CC4152-B6BF-4889-8D22-E42D252B7DAA}" dt="2024-09-30T03:24:35.207" v="68" actId="478"/>
          <ac:picMkLst>
            <pc:docMk/>
            <pc:sldMk cId="4010063240" sldId="375"/>
            <ac:picMk id="9" creationId="{CB3AF7A3-CDAE-EF96-B813-596BE3BF1F83}"/>
          </ac:picMkLst>
        </pc:picChg>
      </pc:sldChg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  <pc:sldChg chg="addSp delSp modSp mod">
        <pc:chgData name="瑛莉菜 羽田" userId="64c7e7a027abc1d1" providerId="LiveId" clId="{E23D076B-A2ED-477B-B957-D2C0E388681A}" dt="2024-09-30T03:55:59.599" v="104" actId="1076"/>
        <pc:sldMkLst>
          <pc:docMk/>
          <pc:sldMk cId="4010063240" sldId="375"/>
        </pc:sldMkLst>
        <pc:spChg chg="mod">
          <ac:chgData name="瑛莉菜 羽田" userId="64c7e7a027abc1d1" providerId="LiveId" clId="{E23D076B-A2ED-477B-B957-D2C0E388681A}" dt="2024-09-30T03:54:30.720" v="6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3D076B-A2ED-477B-B957-D2C0E388681A}" dt="2024-09-30T03:54:43.746" v="7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3D076B-A2ED-477B-B957-D2C0E388681A}" dt="2024-09-30T03:55:26.073" v="9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3D076B-A2ED-477B-B957-D2C0E388681A}" dt="2024-09-30T03:54:05.35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3D076B-A2ED-477B-B957-D2C0E388681A}" dt="2024-09-30T03:54:11.832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23D076B-A2ED-477B-B957-D2C0E388681A}" dt="2024-09-30T03:55:46.200" v="101" actId="1076"/>
          <ac:picMkLst>
            <pc:docMk/>
            <pc:sldMk cId="4010063240" sldId="375"/>
            <ac:picMk id="5" creationId="{1429B8A2-95B4-47AC-CC6E-DC1DB42FFA28}"/>
          </ac:picMkLst>
        </pc:picChg>
        <pc:picChg chg="del">
          <ac:chgData name="瑛莉菜 羽田" userId="64c7e7a027abc1d1" providerId="LiveId" clId="{E23D076B-A2ED-477B-B957-D2C0E388681A}" dt="2024-09-30T03:55:27.985" v="95" actId="478"/>
          <ac:picMkLst>
            <pc:docMk/>
            <pc:sldMk cId="4010063240" sldId="375"/>
            <ac:picMk id="6" creationId="{A420B4AF-3865-1E89-AD65-99A9510B1159}"/>
          </ac:picMkLst>
        </pc:picChg>
        <pc:picChg chg="add mod">
          <ac:chgData name="瑛莉菜 羽田" userId="64c7e7a027abc1d1" providerId="LiveId" clId="{E23D076B-A2ED-477B-B957-D2C0E388681A}" dt="2024-09-30T03:55:59.599" v="104" actId="1076"/>
          <ac:picMkLst>
            <pc:docMk/>
            <pc:sldMk cId="4010063240" sldId="375"/>
            <ac:picMk id="8" creationId="{7F23BB76-FCB5-3231-69E5-9513C687017D}"/>
          </ac:picMkLst>
        </pc:picChg>
        <pc:picChg chg="del">
          <ac:chgData name="瑛莉菜 羽田" userId="64c7e7a027abc1d1" providerId="LiveId" clId="{E23D076B-A2ED-477B-B957-D2C0E388681A}" dt="2024-09-30T03:55:28.509" v="96" actId="478"/>
          <ac:picMkLst>
            <pc:docMk/>
            <pc:sldMk cId="4010063240" sldId="375"/>
            <ac:picMk id="9" creationId="{47E9E9A7-CD8E-7AB2-B10E-6292B3D955FE}"/>
          </ac:picMkLst>
        </pc:picChg>
      </pc:sldChg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  <pc:sldChg chg="addSp delSp modSp mod">
        <pc:chgData name="瑛莉菜 羽田" userId="64c7e7a027abc1d1" providerId="LiveId" clId="{62BD598C-8066-4028-9E86-5965F0B5BB23}" dt="2024-09-30T02:17:27.962" v="246" actId="20577"/>
        <pc:sldMkLst>
          <pc:docMk/>
          <pc:sldMk cId="4010063240" sldId="375"/>
        </pc:sldMkLst>
        <pc:spChg chg="mod">
          <ac:chgData name="瑛莉菜 羽田" userId="64c7e7a027abc1d1" providerId="LiveId" clId="{62BD598C-8066-4028-9E86-5965F0B5BB23}" dt="2024-09-30T02:17:27.962" v="2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2BD598C-8066-4028-9E86-5965F0B5BB23}" dt="2024-09-30T02:13:43.097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2BD598C-8066-4028-9E86-5965F0B5BB23}" dt="2024-09-30T02:14:50.985" v="7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2BD598C-8066-4028-9E86-5965F0B5BB23}" dt="2024-09-30T02:13:27.024" v="2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2BD598C-8066-4028-9E86-5965F0B5BB23}" dt="2024-09-30T02:13:32.640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2BD598C-8066-4028-9E86-5965F0B5BB23}" dt="2024-09-30T02:03:53.069" v="1" actId="478"/>
          <ac:picMkLst>
            <pc:docMk/>
            <pc:sldMk cId="4010063240" sldId="375"/>
            <ac:picMk id="5" creationId="{5DA4FC59-06F9-4144-3420-E28DF7D81721}"/>
          </ac:picMkLst>
        </pc:picChg>
        <pc:picChg chg="add mod">
          <ac:chgData name="瑛莉菜 羽田" userId="64c7e7a027abc1d1" providerId="LiveId" clId="{62BD598C-8066-4028-9E86-5965F0B5BB23}" dt="2024-09-30T02:12:58.904" v="12" actId="1076"/>
          <ac:picMkLst>
            <pc:docMk/>
            <pc:sldMk cId="4010063240" sldId="375"/>
            <ac:picMk id="6" creationId="{3F34AC4B-B35D-DE31-02A4-46344F27EA70}"/>
          </ac:picMkLst>
        </pc:picChg>
        <pc:picChg chg="add mod">
          <ac:chgData name="瑛莉菜 羽田" userId="64c7e7a027abc1d1" providerId="LiveId" clId="{62BD598C-8066-4028-9E86-5965F0B5BB23}" dt="2024-09-30T02:13:01.466" v="14" actId="1076"/>
          <ac:picMkLst>
            <pc:docMk/>
            <pc:sldMk cId="4010063240" sldId="375"/>
            <ac:picMk id="8" creationId="{40218A4B-88AB-98AE-EC28-5E2E749D55D4}"/>
          </ac:picMkLst>
        </pc:picChg>
        <pc:picChg chg="del">
          <ac:chgData name="瑛莉菜 羽田" userId="64c7e7a027abc1d1" providerId="LiveId" clId="{62BD598C-8066-4028-9E86-5965F0B5BB23}" dt="2024-09-30T02:03:52.702" v="0" actId="478"/>
          <ac:picMkLst>
            <pc:docMk/>
            <pc:sldMk cId="4010063240" sldId="375"/>
            <ac:picMk id="9" creationId="{44150BD5-08FD-AADB-2955-586B52148B82}"/>
          </ac:picMkLst>
        </pc:picChg>
        <pc:picChg chg="del">
          <ac:chgData name="瑛莉菜 羽田" userId="64c7e7a027abc1d1" providerId="LiveId" clId="{62BD598C-8066-4028-9E86-5965F0B5BB23}" dt="2024-09-30T02:03:53.764" v="2" actId="478"/>
          <ac:picMkLst>
            <pc:docMk/>
            <pc:sldMk cId="4010063240" sldId="375"/>
            <ac:picMk id="47" creationId="{73EA74FC-F669-AD02-69B6-4095273760C9}"/>
          </ac:picMkLst>
        </pc:picChg>
        <pc:picChg chg="add mod">
          <ac:chgData name="瑛莉菜 羽田" userId="64c7e7a027abc1d1" providerId="LiveId" clId="{62BD598C-8066-4028-9E86-5965F0B5BB23}" dt="2024-09-30T02:13:18.621" v="19" actId="1076"/>
          <ac:picMkLst>
            <pc:docMk/>
            <pc:sldMk cId="4010063240" sldId="375"/>
            <ac:picMk id="49" creationId="{3230D5C5-5AF3-C16F-B574-B2FD86161578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  <pc:sldChg chg="addSp delSp modSp mod">
        <pc:chgData name="瑛莉菜 羽田" userId="64c7e7a027abc1d1" providerId="LiveId" clId="{E2A1068A-0290-4C1A-ABD4-0B7DDCAE1431}" dt="2024-09-30T02:41:30.492" v="108" actId="1076"/>
        <pc:sldMkLst>
          <pc:docMk/>
          <pc:sldMk cId="4010063240" sldId="375"/>
        </pc:sldMkLst>
        <pc:spChg chg="mod">
          <ac:chgData name="瑛莉菜 羽田" userId="64c7e7a027abc1d1" providerId="LiveId" clId="{E2A1068A-0290-4C1A-ABD4-0B7DDCAE1431}" dt="2024-09-30T02:40:46.972" v="7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A1068A-0290-4C1A-ABD4-0B7DDCAE1431}" dt="2024-09-30T02:40:24.144" v="5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A1068A-0290-4C1A-ABD4-0B7DDCAE1431}" dt="2024-09-30T02:41:20.260" v="10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A1068A-0290-4C1A-ABD4-0B7DDCAE1431}" dt="2024-09-30T02:38:56.81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A1068A-0290-4C1A-ABD4-0B7DDCAE1431}" dt="2024-09-30T02:40:07.893" v="38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A1068A-0290-4C1A-ABD4-0B7DDCAE1431}" dt="2024-09-30T02:40:15.337" v="42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A1068A-0290-4C1A-ABD4-0B7DDCAE1431}" dt="2024-09-30T02:39:10.045" v="14" actId="478"/>
          <ac:picMkLst>
            <pc:docMk/>
            <pc:sldMk cId="4010063240" sldId="375"/>
            <ac:picMk id="5" creationId="{D1C463E1-032F-A8BD-D252-6C731949FD46}"/>
          </ac:picMkLst>
        </pc:picChg>
        <pc:picChg chg="add mod">
          <ac:chgData name="瑛莉菜 羽田" userId="64c7e7a027abc1d1" providerId="LiveId" clId="{E2A1068A-0290-4C1A-ABD4-0B7DDCAE1431}" dt="2024-09-30T02:41:27.085" v="107" actId="14100"/>
          <ac:picMkLst>
            <pc:docMk/>
            <pc:sldMk cId="4010063240" sldId="375"/>
            <ac:picMk id="6" creationId="{8D4623B2-FDD4-46BD-18B8-193500D00DF0}"/>
          </ac:picMkLst>
        </pc:picChg>
        <pc:picChg chg="add mod">
          <ac:chgData name="瑛莉菜 羽田" userId="64c7e7a027abc1d1" providerId="LiveId" clId="{E2A1068A-0290-4C1A-ABD4-0B7DDCAE1431}" dt="2024-09-30T02:41:25.118" v="106" actId="1076"/>
          <ac:picMkLst>
            <pc:docMk/>
            <pc:sldMk cId="4010063240" sldId="375"/>
            <ac:picMk id="8" creationId="{4803DAAB-14CE-1CC7-FF56-9FB084CDF208}"/>
          </ac:picMkLst>
        </pc:picChg>
        <pc:picChg chg="del">
          <ac:chgData name="瑛莉菜 羽田" userId="64c7e7a027abc1d1" providerId="LiveId" clId="{E2A1068A-0290-4C1A-ABD4-0B7DDCAE1431}" dt="2024-09-30T02:39:10.804" v="15" actId="478"/>
          <ac:picMkLst>
            <pc:docMk/>
            <pc:sldMk cId="4010063240" sldId="375"/>
            <ac:picMk id="9" creationId="{7135718F-57E4-439D-26D0-263D1295708A}"/>
          </ac:picMkLst>
        </pc:picChg>
        <pc:picChg chg="add mod">
          <ac:chgData name="瑛莉菜 羽田" userId="64c7e7a027abc1d1" providerId="LiveId" clId="{E2A1068A-0290-4C1A-ABD4-0B7DDCAE1431}" dt="2024-09-30T02:41:30.492" v="108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コットンリネンひも付たっぷりトート　ナチュラルベージュ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H310×W550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W300×H160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コットン、麻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06297" y="5956478"/>
            <a:ext cx="567313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コットンとリネンを織りあわせることで、麻の素材感を残しながらしなやかな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風合いに仕上げました。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素朴な天然素材の風合いは、オーガニックコスメや食料品店の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パッケージとしてもおすすめです。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561F14AB-BEAC-2B2A-4683-24329536884A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816214" y="1114691"/>
            <a:ext cx="2687064" cy="3185823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EEBE8E12-4498-67C7-688F-7902FF763BC5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3765252" y="2643688"/>
            <a:ext cx="1995192" cy="196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19040</TotalTime>
  <Words>172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2024-09-30T04:48:03Z</dcterms:modified>
</cp:coreProperties>
</file>