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キャンバスガーデントート（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557719" y="5908288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パイプのハンドルが優しい印象のトートバッグです。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。スタンダードな横型フォルムとなっております。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642B46B-E8C4-1F77-6723-142F8E86714F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9798" y="1088470"/>
            <a:ext cx="3211138" cy="301942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2059E22-6C22-5164-4FBA-43A07A60CF2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57168" y="2167383"/>
            <a:ext cx="1894373" cy="2458175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00158" y="2002352"/>
            <a:ext cx="756590" cy="75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177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2024-09-30T06:26:03Z</dcterms:modified>
</cp:coreProperties>
</file>