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788433F2-C08B-4D28-9D56-0D00499EE778}" v="33" dt="2024-11-05T06:39:36.610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318120" y="5915383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身の回りの物を持ち歩くのに重宝するサコッシュです。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ユニセックスに使えるサイズ感となっております。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　　　　　　　　　　　　　　　　　　　　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DB42C62-09C5-4EDC-7945-3A024A1AF72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10647" y="931605"/>
            <a:ext cx="2828014" cy="277942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7E035C8-4D94-EF5B-1457-3A395AE875F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57784" y="2815258"/>
            <a:ext cx="2324797" cy="201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19977</TotalTime>
  <Words>178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2024-11-05T06:40:18Z</dcterms:modified>
</cp:coreProperties>
</file>