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  <pc:sldChg chg="addSp delSp modSp mod">
        <pc:chgData name="瑛莉菜 羽田" userId="64c7e7a027abc1d1" providerId="LiveId" clId="{E1FB9DA6-2CAA-4B72-9BFF-87ACB0DD51CC}" dt="2024-09-30T06:23:10.306" v="68" actId="20577"/>
        <pc:sldMkLst>
          <pc:docMk/>
          <pc:sldMk cId="4010063240" sldId="375"/>
        </pc:sldMkLst>
        <pc:spChg chg="mod">
          <ac:chgData name="瑛莉菜 羽田" userId="64c7e7a027abc1d1" providerId="LiveId" clId="{E1FB9DA6-2CAA-4B72-9BFF-87ACB0DD51CC}" dt="2024-09-30T06:23:10.306" v="6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1FB9DA6-2CAA-4B72-9BFF-87ACB0DD51CC}" dt="2024-09-30T06:21:02.59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1FB9DA6-2CAA-4B72-9BFF-87ACB0DD51CC}" dt="2024-09-30T06:21:15.016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1FB9DA6-2CAA-4B72-9BFF-87ACB0DD51CC}" dt="2024-09-30T06:21:22.238" v="26" actId="478"/>
          <ac:picMkLst>
            <pc:docMk/>
            <pc:sldMk cId="4010063240" sldId="375"/>
            <ac:picMk id="5" creationId="{044E0777-581C-9B34-D9E6-3A4128310487}"/>
          </ac:picMkLst>
        </pc:picChg>
        <pc:picChg chg="add mod">
          <ac:chgData name="瑛莉菜 羽田" userId="64c7e7a027abc1d1" providerId="LiveId" clId="{E1FB9DA6-2CAA-4B72-9BFF-87ACB0DD51CC}" dt="2024-09-30T06:21:51.108" v="34" actId="1076"/>
          <ac:picMkLst>
            <pc:docMk/>
            <pc:sldMk cId="4010063240" sldId="375"/>
            <ac:picMk id="6" creationId="{A64F1CE4-2FA6-B1B3-67E5-B8EF857FFF90}"/>
          </ac:picMkLst>
        </pc:picChg>
        <pc:picChg chg="del">
          <ac:chgData name="瑛莉菜 羽田" userId="64c7e7a027abc1d1" providerId="LiveId" clId="{E1FB9DA6-2CAA-4B72-9BFF-87ACB0DD51CC}" dt="2024-09-30T06:21:22.881" v="27" actId="478"/>
          <ac:picMkLst>
            <pc:docMk/>
            <pc:sldMk cId="4010063240" sldId="375"/>
            <ac:picMk id="8" creationId="{2DC4ABC0-DE9C-0C61-944B-7CE65B2534DB}"/>
          </ac:picMkLst>
        </pc:picChg>
        <pc:picChg chg="add mod">
          <ac:chgData name="瑛莉菜 羽田" userId="64c7e7a027abc1d1" providerId="LiveId" clId="{E1FB9DA6-2CAA-4B72-9BFF-87ACB0DD51CC}" dt="2024-09-30T06:21:55.482" v="37" actId="1076"/>
          <ac:picMkLst>
            <pc:docMk/>
            <pc:sldMk cId="4010063240" sldId="375"/>
            <ac:picMk id="9" creationId="{A3FC3626-A75E-E5AA-94E3-D12C79C1C753}"/>
          </ac:picMkLst>
        </pc:picChg>
        <pc:picChg chg="add mod">
          <ac:chgData name="瑛莉菜 羽田" userId="64c7e7a027abc1d1" providerId="LiveId" clId="{E1FB9DA6-2CAA-4B72-9BFF-87ACB0DD51CC}" dt="2024-09-30T06:22:11.226" v="42" actId="1076"/>
          <ac:picMkLst>
            <pc:docMk/>
            <pc:sldMk cId="4010063240" sldId="375"/>
            <ac:picMk id="52" creationId="{94460F94-68B4-E2CF-B62B-8574ED571AA6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  <pc:sldChg chg="addSp delSp modSp mod">
        <pc:chgData name="瑛莉菜 羽田" userId="64c7e7a027abc1d1" providerId="LiveId" clId="{84AA710D-2D8A-40EE-B696-4848F6404808}" dt="2024-09-30T06:37:57.266" v="65"/>
        <pc:sldMkLst>
          <pc:docMk/>
          <pc:sldMk cId="4010063240" sldId="375"/>
        </pc:sldMkLst>
        <pc:spChg chg="mod">
          <ac:chgData name="瑛莉菜 羽田" userId="64c7e7a027abc1d1" providerId="LiveId" clId="{84AA710D-2D8A-40EE-B696-4848F6404808}" dt="2024-09-30T06:35:33.463" v="2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4AA710D-2D8A-40EE-B696-4848F6404808}" dt="2024-09-30T06:36:36.278" v="6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4AA710D-2D8A-40EE-B696-4848F6404808}" dt="2024-09-30T06:37:57.266" v="6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4AA710D-2D8A-40EE-B696-4848F6404808}" dt="2024-09-30T06:35:39.736" v="30" actId="478"/>
          <ac:picMkLst>
            <pc:docMk/>
            <pc:sldMk cId="4010063240" sldId="375"/>
            <ac:picMk id="5" creationId="{3419801B-BF6C-CE1B-6743-78BB440C0C71}"/>
          </ac:picMkLst>
        </pc:picChg>
        <pc:picChg chg="add mod">
          <ac:chgData name="瑛莉菜 羽田" userId="64c7e7a027abc1d1" providerId="LiveId" clId="{84AA710D-2D8A-40EE-B696-4848F6404808}" dt="2024-09-30T06:35:53.500" v="38" actId="1076"/>
          <ac:picMkLst>
            <pc:docMk/>
            <pc:sldMk cId="4010063240" sldId="375"/>
            <ac:picMk id="6" creationId="{C174166D-7B7C-FCB9-CCFA-1AB33CE57E79}"/>
          </ac:picMkLst>
        </pc:picChg>
        <pc:picChg chg="del">
          <ac:chgData name="瑛莉菜 羽田" userId="64c7e7a027abc1d1" providerId="LiveId" clId="{84AA710D-2D8A-40EE-B696-4848F6404808}" dt="2024-09-30T06:35:40.180" v="31" actId="478"/>
          <ac:picMkLst>
            <pc:docMk/>
            <pc:sldMk cId="4010063240" sldId="375"/>
            <ac:picMk id="8" creationId="{D41321F8-E4BF-D134-9D90-26A5E38692D1}"/>
          </ac:picMkLst>
        </pc:picChg>
        <pc:picChg chg="add mod">
          <ac:chgData name="瑛莉菜 羽田" userId="64c7e7a027abc1d1" providerId="LiveId" clId="{84AA710D-2D8A-40EE-B696-4848F6404808}" dt="2024-09-30T06:36:11.396" v="41" actId="1076"/>
          <ac:picMkLst>
            <pc:docMk/>
            <pc:sldMk cId="4010063240" sldId="375"/>
            <ac:picMk id="9" creationId="{2149C966-5C07-3931-788C-F0376489A149}"/>
          </ac:picMkLst>
        </pc:picChg>
        <pc:picChg chg="del">
          <ac:chgData name="瑛莉菜 羽田" userId="64c7e7a027abc1d1" providerId="LiveId" clId="{84AA710D-2D8A-40EE-B696-4848F6404808}" dt="2024-09-30T06:35:40.544" v="32" actId="478"/>
          <ac:picMkLst>
            <pc:docMk/>
            <pc:sldMk cId="4010063240" sldId="375"/>
            <ac:picMk id="54" creationId="{866371DB-C67E-5F1F-2EDA-668ACA6B3CA0}"/>
          </ac:picMkLst>
        </pc:picChg>
        <pc:picChg chg="del">
          <ac:chgData name="瑛莉菜 羽田" userId="64c7e7a027abc1d1" providerId="LiveId" clId="{84AA710D-2D8A-40EE-B696-4848F6404808}" dt="2024-09-30T06:35:40.861" v="33" actId="478"/>
          <ac:picMkLst>
            <pc:docMk/>
            <pc:sldMk cId="4010063240" sldId="375"/>
            <ac:picMk id="56" creationId="{BC13412C-A7F4-7244-07A6-CE86D9A3C7D9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キャンバスカラーボトムトート（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6048" y="5945682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配色カラーがアクセントの遊び心あるベーシックデザインです。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174166D-7B7C-FCB9-CCFA-1AB33CE57E79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16737" y="1166857"/>
            <a:ext cx="3554728" cy="281194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149C966-5C07-3931-788C-F0376489A14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882134" y="2604483"/>
            <a:ext cx="1889924" cy="224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19070</TotalTime>
  <Words>182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2024-09-30T06:38:08Z</dcterms:modified>
</cp:coreProperties>
</file>