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  <pc:sldChg chg="addSp delSp modSp mod">
        <pc:chgData name="瑛莉菜 羽田" userId="64c7e7a027abc1d1" providerId="LiveId" clId="{F2254026-2719-4B26-8AE9-885021BF0CF8}" dt="2024-09-30T06:40:13.417" v="46" actId="20577"/>
        <pc:sldMkLst>
          <pc:docMk/>
          <pc:sldMk cId="4010063240" sldId="375"/>
        </pc:sldMkLst>
        <pc:spChg chg="mod">
          <ac:chgData name="瑛莉菜 羽田" userId="64c7e7a027abc1d1" providerId="LiveId" clId="{F2254026-2719-4B26-8AE9-885021BF0CF8}" dt="2024-09-30T06:40:13.41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2254026-2719-4B26-8AE9-885021BF0CF8}" dt="2024-09-30T06:38:54.2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254026-2719-4B26-8AE9-885021BF0CF8}" dt="2024-09-30T06:39:59.842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254026-2719-4B26-8AE9-885021BF0CF8}" dt="2024-09-30T06:39:25.434" v="7" actId="1076"/>
          <ac:picMkLst>
            <pc:docMk/>
            <pc:sldMk cId="4010063240" sldId="375"/>
            <ac:picMk id="5" creationId="{25C437E3-6675-DCD3-868C-93E64B12E2AC}"/>
          </ac:picMkLst>
        </pc:picChg>
        <pc:picChg chg="del">
          <ac:chgData name="瑛莉菜 羽田" userId="64c7e7a027abc1d1" providerId="LiveId" clId="{F2254026-2719-4B26-8AE9-885021BF0CF8}" dt="2024-09-30T06:38:56.501" v="1" actId="478"/>
          <ac:picMkLst>
            <pc:docMk/>
            <pc:sldMk cId="4010063240" sldId="375"/>
            <ac:picMk id="6" creationId="{C174166D-7B7C-FCB9-CCFA-1AB33CE57E79}"/>
          </ac:picMkLst>
        </pc:picChg>
        <pc:picChg chg="add mod">
          <ac:chgData name="瑛莉菜 羽田" userId="64c7e7a027abc1d1" providerId="LiveId" clId="{F2254026-2719-4B26-8AE9-885021BF0CF8}" dt="2024-09-30T06:39:42.702" v="10" actId="1076"/>
          <ac:picMkLst>
            <pc:docMk/>
            <pc:sldMk cId="4010063240" sldId="375"/>
            <ac:picMk id="8" creationId="{1A6AF7C2-4CD9-E554-C57E-31EC6C5B1DA9}"/>
          </ac:picMkLst>
        </pc:picChg>
        <pc:picChg chg="del">
          <ac:chgData name="瑛莉菜 羽田" userId="64c7e7a027abc1d1" providerId="LiveId" clId="{F2254026-2719-4B26-8AE9-885021BF0CF8}" dt="2024-09-30T06:38:56.984" v="2" actId="478"/>
          <ac:picMkLst>
            <pc:docMk/>
            <pc:sldMk cId="4010063240" sldId="375"/>
            <ac:picMk id="9" creationId="{2149C966-5C07-3931-788C-F0376489A149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キャンバスカラーボトムトート（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6048" y="5945682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配色カラーがアクセントの遊び心あるベーシックデザインです。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5C437E3-6675-DCD3-868C-93E64B12E2A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13560" y="902632"/>
            <a:ext cx="2707402" cy="302416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A6AF7C2-4CD9-E554-C57E-31EC6C5B1DA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86072" y="2463268"/>
            <a:ext cx="1833040" cy="227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19071</TotalTime>
  <Words>182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2024-09-30T06:40:25Z</dcterms:modified>
</cp:coreProperties>
</file>