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  <pc:sldChg chg="addSp delSp modSp mod">
        <pc:chgData name="瑛莉菜 羽田" userId="64c7e7a027abc1d1" providerId="LiveId" clId="{F2254026-2719-4B26-8AE9-885021BF0CF8}" dt="2024-09-30T06:40:13.417" v="46" actId="20577"/>
        <pc:sldMkLst>
          <pc:docMk/>
          <pc:sldMk cId="4010063240" sldId="375"/>
        </pc:sldMkLst>
        <pc:spChg chg="mod">
          <ac:chgData name="瑛莉菜 羽田" userId="64c7e7a027abc1d1" providerId="LiveId" clId="{F2254026-2719-4B26-8AE9-885021BF0CF8}" dt="2024-09-30T06:40:13.41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2254026-2719-4B26-8AE9-885021BF0CF8}" dt="2024-09-30T06:38:54.20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254026-2719-4B26-8AE9-885021BF0CF8}" dt="2024-09-30T06:39:59.842" v="2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254026-2719-4B26-8AE9-885021BF0CF8}" dt="2024-09-30T06:39:25.434" v="7" actId="1076"/>
          <ac:picMkLst>
            <pc:docMk/>
            <pc:sldMk cId="4010063240" sldId="375"/>
            <ac:picMk id="5" creationId="{25C437E3-6675-DCD3-868C-93E64B12E2AC}"/>
          </ac:picMkLst>
        </pc:picChg>
        <pc:picChg chg="del">
          <ac:chgData name="瑛莉菜 羽田" userId="64c7e7a027abc1d1" providerId="LiveId" clId="{F2254026-2719-4B26-8AE9-885021BF0CF8}" dt="2024-09-30T06:38:56.501" v="1" actId="478"/>
          <ac:picMkLst>
            <pc:docMk/>
            <pc:sldMk cId="4010063240" sldId="375"/>
            <ac:picMk id="6" creationId="{C174166D-7B7C-FCB9-CCFA-1AB33CE57E79}"/>
          </ac:picMkLst>
        </pc:picChg>
        <pc:picChg chg="add mod">
          <ac:chgData name="瑛莉菜 羽田" userId="64c7e7a027abc1d1" providerId="LiveId" clId="{F2254026-2719-4B26-8AE9-885021BF0CF8}" dt="2024-09-30T06:39:42.702" v="10" actId="1076"/>
          <ac:picMkLst>
            <pc:docMk/>
            <pc:sldMk cId="4010063240" sldId="375"/>
            <ac:picMk id="8" creationId="{1A6AF7C2-4CD9-E554-C57E-31EC6C5B1DA9}"/>
          </ac:picMkLst>
        </pc:picChg>
        <pc:picChg chg="del">
          <ac:chgData name="瑛莉菜 羽田" userId="64c7e7a027abc1d1" providerId="LiveId" clId="{F2254026-2719-4B26-8AE9-885021BF0CF8}" dt="2024-09-30T06:38:56.984" v="2" actId="478"/>
          <ac:picMkLst>
            <pc:docMk/>
            <pc:sldMk cId="4010063240" sldId="375"/>
            <ac:picMk id="9" creationId="{2149C966-5C07-3931-788C-F0376489A149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  <pc:sldChg chg="addSp delSp modSp mod">
        <pc:chgData name="瑛莉菜 羽田" userId="64c7e7a027abc1d1" providerId="LiveId" clId="{84AA710D-2D8A-40EE-B696-4848F6404808}" dt="2024-09-30T06:37:57.266" v="65"/>
        <pc:sldMkLst>
          <pc:docMk/>
          <pc:sldMk cId="4010063240" sldId="375"/>
        </pc:sldMkLst>
        <pc:spChg chg="mod">
          <ac:chgData name="瑛莉菜 羽田" userId="64c7e7a027abc1d1" providerId="LiveId" clId="{84AA710D-2D8A-40EE-B696-4848F6404808}" dt="2024-09-30T06:35:33.463" v="2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4AA710D-2D8A-40EE-B696-4848F6404808}" dt="2024-09-30T06:36:36.278" v="6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4AA710D-2D8A-40EE-B696-4848F6404808}" dt="2024-09-30T06:37:57.266" v="6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4AA710D-2D8A-40EE-B696-4848F6404808}" dt="2024-09-30T06:35:39.736" v="30" actId="478"/>
          <ac:picMkLst>
            <pc:docMk/>
            <pc:sldMk cId="4010063240" sldId="375"/>
            <ac:picMk id="5" creationId="{3419801B-BF6C-CE1B-6743-78BB440C0C71}"/>
          </ac:picMkLst>
        </pc:picChg>
        <pc:picChg chg="add mod">
          <ac:chgData name="瑛莉菜 羽田" userId="64c7e7a027abc1d1" providerId="LiveId" clId="{84AA710D-2D8A-40EE-B696-4848F6404808}" dt="2024-09-30T06:35:53.500" v="38" actId="1076"/>
          <ac:picMkLst>
            <pc:docMk/>
            <pc:sldMk cId="4010063240" sldId="375"/>
            <ac:picMk id="6" creationId="{C174166D-7B7C-FCB9-CCFA-1AB33CE57E79}"/>
          </ac:picMkLst>
        </pc:picChg>
        <pc:picChg chg="del">
          <ac:chgData name="瑛莉菜 羽田" userId="64c7e7a027abc1d1" providerId="LiveId" clId="{84AA710D-2D8A-40EE-B696-4848F6404808}" dt="2024-09-30T06:35:40.180" v="31" actId="478"/>
          <ac:picMkLst>
            <pc:docMk/>
            <pc:sldMk cId="4010063240" sldId="375"/>
            <ac:picMk id="8" creationId="{D41321F8-E4BF-D134-9D90-26A5E38692D1}"/>
          </ac:picMkLst>
        </pc:picChg>
        <pc:picChg chg="add mod">
          <ac:chgData name="瑛莉菜 羽田" userId="64c7e7a027abc1d1" providerId="LiveId" clId="{84AA710D-2D8A-40EE-B696-4848F6404808}" dt="2024-09-30T06:36:11.396" v="41" actId="1076"/>
          <ac:picMkLst>
            <pc:docMk/>
            <pc:sldMk cId="4010063240" sldId="375"/>
            <ac:picMk id="9" creationId="{2149C966-5C07-3931-788C-F0376489A149}"/>
          </ac:picMkLst>
        </pc:picChg>
        <pc:picChg chg="del">
          <ac:chgData name="瑛莉菜 羽田" userId="64c7e7a027abc1d1" providerId="LiveId" clId="{84AA710D-2D8A-40EE-B696-4848F6404808}" dt="2024-09-30T06:35:40.544" v="32" actId="478"/>
          <ac:picMkLst>
            <pc:docMk/>
            <pc:sldMk cId="4010063240" sldId="375"/>
            <ac:picMk id="54" creationId="{866371DB-C67E-5F1F-2EDA-668ACA6B3CA0}"/>
          </ac:picMkLst>
        </pc:picChg>
        <pc:picChg chg="del">
          <ac:chgData name="瑛莉菜 羽田" userId="64c7e7a027abc1d1" providerId="LiveId" clId="{84AA710D-2D8A-40EE-B696-4848F6404808}" dt="2024-09-30T06:35:40.861" v="33" actId="478"/>
          <ac:picMkLst>
            <pc:docMk/>
            <pc:sldMk cId="4010063240" sldId="375"/>
            <ac:picMk id="56" creationId="{BC13412C-A7F4-7244-07A6-CE86D9A3C7D9}"/>
          </ac:picMkLst>
        </pc:picChg>
      </pc:sldChg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  <pc:sldChg chg="addSp delSp modSp mod">
        <pc:chgData name="瑛莉菜 羽田" userId="64c7e7a027abc1d1" providerId="LiveId" clId="{E1FB9DA6-2CAA-4B72-9BFF-87ACB0DD51CC}" dt="2024-09-30T06:23:10.306" v="68" actId="20577"/>
        <pc:sldMkLst>
          <pc:docMk/>
          <pc:sldMk cId="4010063240" sldId="375"/>
        </pc:sldMkLst>
        <pc:spChg chg="mod">
          <ac:chgData name="瑛莉菜 羽田" userId="64c7e7a027abc1d1" providerId="LiveId" clId="{E1FB9DA6-2CAA-4B72-9BFF-87ACB0DD51CC}" dt="2024-09-30T06:23:10.306" v="6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1FB9DA6-2CAA-4B72-9BFF-87ACB0DD51CC}" dt="2024-09-30T06:21:02.59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1FB9DA6-2CAA-4B72-9BFF-87ACB0DD51CC}" dt="2024-09-30T06:21:15.016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1FB9DA6-2CAA-4B72-9BFF-87ACB0DD51CC}" dt="2024-09-30T06:21:22.238" v="26" actId="478"/>
          <ac:picMkLst>
            <pc:docMk/>
            <pc:sldMk cId="4010063240" sldId="375"/>
            <ac:picMk id="5" creationId="{044E0777-581C-9B34-D9E6-3A4128310487}"/>
          </ac:picMkLst>
        </pc:picChg>
        <pc:picChg chg="add mod">
          <ac:chgData name="瑛莉菜 羽田" userId="64c7e7a027abc1d1" providerId="LiveId" clId="{E1FB9DA6-2CAA-4B72-9BFF-87ACB0DD51CC}" dt="2024-09-30T06:21:51.108" v="34" actId="1076"/>
          <ac:picMkLst>
            <pc:docMk/>
            <pc:sldMk cId="4010063240" sldId="375"/>
            <ac:picMk id="6" creationId="{A64F1CE4-2FA6-B1B3-67E5-B8EF857FFF90}"/>
          </ac:picMkLst>
        </pc:picChg>
        <pc:picChg chg="del">
          <ac:chgData name="瑛莉菜 羽田" userId="64c7e7a027abc1d1" providerId="LiveId" clId="{E1FB9DA6-2CAA-4B72-9BFF-87ACB0DD51CC}" dt="2024-09-30T06:21:22.881" v="27" actId="478"/>
          <ac:picMkLst>
            <pc:docMk/>
            <pc:sldMk cId="4010063240" sldId="375"/>
            <ac:picMk id="8" creationId="{2DC4ABC0-DE9C-0C61-944B-7CE65B2534DB}"/>
          </ac:picMkLst>
        </pc:picChg>
        <pc:picChg chg="add mod">
          <ac:chgData name="瑛莉菜 羽田" userId="64c7e7a027abc1d1" providerId="LiveId" clId="{E1FB9DA6-2CAA-4B72-9BFF-87ACB0DD51CC}" dt="2024-09-30T06:21:55.482" v="37" actId="1076"/>
          <ac:picMkLst>
            <pc:docMk/>
            <pc:sldMk cId="4010063240" sldId="375"/>
            <ac:picMk id="9" creationId="{A3FC3626-A75E-E5AA-94E3-D12C79C1C753}"/>
          </ac:picMkLst>
        </pc:picChg>
        <pc:picChg chg="add mod">
          <ac:chgData name="瑛莉菜 羽田" userId="64c7e7a027abc1d1" providerId="LiveId" clId="{E1FB9DA6-2CAA-4B72-9BFF-87ACB0DD51CC}" dt="2024-09-30T06:22:11.226" v="42" actId="1076"/>
          <ac:picMkLst>
            <pc:docMk/>
            <pc:sldMk cId="4010063240" sldId="375"/>
            <ac:picMk id="52" creationId="{94460F94-68B4-E2CF-B62B-8574ED571AA6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  <pc:sldChg chg="addSp delSp modSp mod">
        <pc:chgData name="瑛莉菜 羽田" userId="64c7e7a027abc1d1" providerId="LiveId" clId="{1067D38F-754B-417D-973D-0E4C5B5952C4}" dt="2024-09-30T06:45:57.593" v="72" actId="1076"/>
        <pc:sldMkLst>
          <pc:docMk/>
          <pc:sldMk cId="4010063240" sldId="375"/>
        </pc:sldMkLst>
        <pc:spChg chg="mod">
          <ac:chgData name="瑛莉菜 羽田" userId="64c7e7a027abc1d1" providerId="LiveId" clId="{1067D38F-754B-417D-973D-0E4C5B5952C4}" dt="2024-09-30T06:44:48.868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067D38F-754B-417D-973D-0E4C5B5952C4}" dt="2024-09-30T06:44:29.834" v="1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067D38F-754B-417D-973D-0E4C5B5952C4}" dt="2024-09-30T06:45:57.593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067D38F-754B-417D-973D-0E4C5B5952C4}" dt="2024-09-30T06:42:45.54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067D38F-754B-417D-973D-0E4C5B5952C4}" dt="2024-09-30T06:42:51.984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067D38F-754B-417D-973D-0E4C5B5952C4}" dt="2024-09-30T06:44:34.529" v="12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067D38F-754B-417D-973D-0E4C5B5952C4}" dt="2024-09-30T06:45:17.619" v="47" actId="1076"/>
          <ac:picMkLst>
            <pc:docMk/>
            <pc:sldMk cId="4010063240" sldId="375"/>
            <ac:picMk id="5" creationId="{06284D2B-070B-DDCD-98B7-3E881B081D5D}"/>
          </ac:picMkLst>
        </pc:picChg>
        <pc:picChg chg="del">
          <ac:chgData name="瑛莉菜 羽田" userId="64c7e7a027abc1d1" providerId="LiveId" clId="{1067D38F-754B-417D-973D-0E4C5B5952C4}" dt="2024-09-30T06:45:08.981" v="40" actId="478"/>
          <ac:picMkLst>
            <pc:docMk/>
            <pc:sldMk cId="4010063240" sldId="375"/>
            <ac:picMk id="6" creationId="{D18FB77A-B4AF-A4C8-CA79-F0EFCD044E2B}"/>
          </ac:picMkLst>
        </pc:picChg>
        <pc:picChg chg="add mod">
          <ac:chgData name="瑛莉菜 羽田" userId="64c7e7a027abc1d1" providerId="LiveId" clId="{1067D38F-754B-417D-973D-0E4C5B5952C4}" dt="2024-09-30T06:45:37.183" v="52" actId="1076"/>
          <ac:picMkLst>
            <pc:docMk/>
            <pc:sldMk cId="4010063240" sldId="375"/>
            <ac:picMk id="8" creationId="{34D5AC0E-D11D-DCF4-977A-D39FDF02BFC7}"/>
          </ac:picMkLst>
        </pc:picChg>
        <pc:picChg chg="del">
          <ac:chgData name="瑛莉菜 羽田" userId="64c7e7a027abc1d1" providerId="LiveId" clId="{1067D38F-754B-417D-973D-0E4C5B5952C4}" dt="2024-09-30T06:45:10.739" v="42" actId="478"/>
          <ac:picMkLst>
            <pc:docMk/>
            <pc:sldMk cId="4010063240" sldId="375"/>
            <ac:picMk id="9" creationId="{33A44465-70E9-2C90-9D07-AE79BC5D2116}"/>
          </ac:picMkLst>
        </pc:picChg>
      </pc:sldChg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ジュートコットントート（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ナチュラルベージュ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H210×W320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植物繊維（ジュート）、コットン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40439" y="5945682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素朴なジュートとしなやかなコットンを織り混ぜた、品の良いナチュラルトートバッグです。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6284D2B-070B-DDCD-98B7-3E881B081D5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18093" y="1075250"/>
            <a:ext cx="2896833" cy="305776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4D5AC0E-D11D-DCF4-977A-D39FDF02BFC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401323" y="2449111"/>
            <a:ext cx="1985925" cy="187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19075</TotalTime>
  <Words>181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2024-09-30T06:45:59Z</dcterms:modified>
</cp:coreProperties>
</file>