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7C4EED-1BD8-497C-AC49-ED84F63ECDAF}" v="8" dt="2024-09-30T06:19:53.590"/>
    <p1510:client id="{0D15757A-49C3-47F3-B1E7-1F56333D4859}" v="22" dt="2024-09-30T03:09:55.370"/>
    <p1510:client id="{1067D38F-754B-417D-973D-0E4C5B5952C4}" v="6" dt="2024-09-30T06:45:54.075"/>
    <p1510:client id="{3BCCB47C-DAAB-45E0-B4E2-9874209A89FE}" v="22" dt="2024-09-30T02:37:34.165"/>
    <p1510:client id="{47CA1637-BA46-4902-8406-BFF438926D09}" v="12" dt="2024-09-30T06:25:59.223"/>
    <p1510:client id="{53CC4152-B6BF-4889-8D22-E42D252B7DAA}" v="6" dt="2024-09-30T03:24:32.273"/>
    <p1510:client id="{54E85872-48D2-46F6-A56C-A7ACD040FD6B}" v="18" dt="2024-09-30T03:28:02.266"/>
    <p1510:client id="{62BD598C-8066-4028-9E86-5965F0B5BB23}" v="33" dt="2024-09-30T02:17:06.659"/>
    <p1510:client id="{6618900A-CDDD-4DC9-A7CB-17BBE1F76EF7}" v="4" dt="2024-09-30T06:32:31.945"/>
    <p1510:client id="{84AA710D-2D8A-40EE-B696-4848F6404808}" v="8" dt="2024-09-30T06:37:57.266"/>
    <p1510:client id="{91D05EAA-7144-4DC3-91E3-17C95BCB8503}" v="2" dt="2024-09-30T04:37:48.470"/>
    <p1510:client id="{A6D04185-59F0-4B89-934C-FE250E1797DA}" v="8" dt="2024-09-30T01:51:23.087"/>
    <p1510:client id="{C8877DA5-71BF-471F-A46C-76B2DD414CEB}" v="8" dt="2024-09-30T04:30:46.031"/>
    <p1510:client id="{CC870311-2F5B-4870-8096-AEA11CA5459A}" v="8" dt="2024-09-30T01:55:15.101"/>
    <p1510:client id="{D9829D21-62E4-42A6-A63D-EE0DFEDB28D8}" v="10" dt="2024-09-30T03:29:59.038"/>
    <p1510:client id="{E23D076B-A2ED-477B-B957-D2C0E388681A}" v="2" dt="2024-09-30T03:55:13.966"/>
    <p1510:client id="{E2A1068A-0290-4C1A-ABD4-0B7DDCAE1431}" v="16" dt="2024-09-30T02:41:13.671"/>
    <p1510:client id="{F10590C1-6013-4158-ADEA-EE82828FF409}" v="4" dt="2024-09-30T07:00:03.086"/>
    <p1510:client id="{F543EEE5-088D-494D-9649-B3A1D430AFBA}" v="8" dt="2024-09-30T03:32:37.390"/>
    <p1510:client id="{F7A7AC9C-77D1-4846-A97B-6D5302F21645}" v="3" dt="2024-09-30T02:54:19.8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sldChg chg="addSp delSp modSp mod">
        <pc:chgData name="瑛莉菜 羽田" userId="64c7e7a027abc1d1" providerId="LiveId" clId="{47CA1637-BA46-4902-8406-BFF438926D09}" dt="2024-09-30T06:26:02.912" v="109" actId="1076"/>
        <pc:sldMkLst>
          <pc:docMk/>
          <pc:sldMk cId="4010063240" sldId="375"/>
        </pc:sldMkLst>
        <pc:spChg chg="mod">
          <ac:chgData name="瑛莉菜 羽田" userId="64c7e7a027abc1d1" providerId="LiveId" clId="{47CA1637-BA46-4902-8406-BFF438926D09}" dt="2024-09-30T06:24:23.995" v="38" actId="20577"/>
          <ac:spMkLst>
            <pc:docMk/>
            <pc:sldMk cId="4010063240" sldId="375"/>
            <ac:spMk id="2" creationId="{9C6C646A-4932-0ED0-0A88-228322997931}"/>
          </ac:spMkLst>
        </pc:spChg>
        <pc:spChg chg="mod">
          <ac:chgData name="瑛莉菜 羽田" userId="64c7e7a027abc1d1" providerId="LiveId" clId="{47CA1637-BA46-4902-8406-BFF438926D09}" dt="2024-09-30T06:26:02.912" v="109" actId="1076"/>
          <ac:spMkLst>
            <pc:docMk/>
            <pc:sldMk cId="4010063240" sldId="375"/>
            <ac:spMk id="14" creationId="{4C1CE79F-7A8C-E943-C2CD-9B9D895545B4}"/>
          </ac:spMkLst>
        </pc:spChg>
        <pc:spChg chg="mod">
          <ac:chgData name="瑛莉菜 羽田" userId="64c7e7a027abc1d1" providerId="LiveId" clId="{47CA1637-BA46-4902-8406-BFF438926D09}" dt="2024-09-30T06:23:52.108" v="2" actId="20577"/>
          <ac:spMkLst>
            <pc:docMk/>
            <pc:sldMk cId="4010063240" sldId="375"/>
            <ac:spMk id="23" creationId="{00000000-0000-0000-0000-000000000000}"/>
          </ac:spMkLst>
        </pc:spChg>
        <pc:spChg chg="mod">
          <ac:chgData name="瑛莉菜 羽田" userId="64c7e7a027abc1d1" providerId="LiveId" clId="{47CA1637-BA46-4902-8406-BFF438926D09}" dt="2024-09-30T06:24:00.499" v="12"/>
          <ac:spMkLst>
            <pc:docMk/>
            <pc:sldMk cId="4010063240" sldId="375"/>
            <ac:spMk id="65" creationId="{00000000-0000-0000-0000-000000000000}"/>
          </ac:spMkLst>
        </pc:spChg>
        <pc:picChg chg="add mod">
          <ac:chgData name="瑛莉菜 羽田" userId="64c7e7a027abc1d1" providerId="LiveId" clId="{47CA1637-BA46-4902-8406-BFF438926D09}" dt="2024-09-30T06:24:48.275" v="47" actId="1076"/>
          <ac:picMkLst>
            <pc:docMk/>
            <pc:sldMk cId="4010063240" sldId="375"/>
            <ac:picMk id="5" creationId="{8642B46B-E8C4-1F77-6723-142F8E86714F}"/>
          </ac:picMkLst>
        </pc:picChg>
        <pc:picChg chg="del">
          <ac:chgData name="瑛莉菜 羽田" userId="64c7e7a027abc1d1" providerId="LiveId" clId="{47CA1637-BA46-4902-8406-BFF438926D09}" dt="2024-09-30T06:24:31.130" v="39" actId="478"/>
          <ac:picMkLst>
            <pc:docMk/>
            <pc:sldMk cId="4010063240" sldId="375"/>
            <ac:picMk id="6" creationId="{A64F1CE4-2FA6-B1B3-67E5-B8EF857FFF90}"/>
          </ac:picMkLst>
        </pc:picChg>
        <pc:picChg chg="add mod">
          <ac:chgData name="瑛莉菜 羽田" userId="64c7e7a027abc1d1" providerId="LiveId" clId="{47CA1637-BA46-4902-8406-BFF438926D09}" dt="2024-09-30T06:25:13.538" v="51" actId="1076"/>
          <ac:picMkLst>
            <pc:docMk/>
            <pc:sldMk cId="4010063240" sldId="375"/>
            <ac:picMk id="8" creationId="{D2059E22-6C22-5164-4FBA-43A07A60CF26}"/>
          </ac:picMkLst>
        </pc:picChg>
        <pc:picChg chg="del">
          <ac:chgData name="瑛莉菜 羽田" userId="64c7e7a027abc1d1" providerId="LiveId" clId="{47CA1637-BA46-4902-8406-BFF438926D09}" dt="2024-09-30T06:24:31.559" v="40" actId="478"/>
          <ac:picMkLst>
            <pc:docMk/>
            <pc:sldMk cId="4010063240" sldId="375"/>
            <ac:picMk id="9" creationId="{A3FC3626-A75E-E5AA-94E3-D12C79C1C753}"/>
          </ac:picMkLst>
        </pc:picChg>
        <pc:picChg chg="mod ord">
          <ac:chgData name="瑛莉菜 羽田" userId="64c7e7a027abc1d1" providerId="LiveId" clId="{47CA1637-BA46-4902-8406-BFF438926D09}" dt="2024-09-30T06:25:30.167" v="58" actId="1076"/>
          <ac:picMkLst>
            <pc:docMk/>
            <pc:sldMk cId="4010063240" sldId="375"/>
            <ac:picMk id="41" creationId="{D6574C01-DE06-EE6E-0DDC-CDDDBE9317ED}"/>
          </ac:picMkLst>
        </pc:picChg>
      </pc:sldChg>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sldChg chg="addSp delSp modSp mod">
        <pc:chgData name="瑛莉菜 羽田" userId="64c7e7a027abc1d1" providerId="LiveId" clId="{77CFFC47-5910-493F-B41E-0E80A67E2F94}" dt="2024-09-17T08:09:27.148" v="29" actId="1076"/>
        <pc:sldMkLst>
          <pc:docMk/>
          <pc:sldMk cId="4010063240" sldId="375"/>
        </pc:sldMkLst>
        <pc:spChg chg="mod">
          <ac:chgData name="瑛莉菜 羽田" userId="64c7e7a027abc1d1" providerId="LiveId" clId="{77CFFC47-5910-493F-B41E-0E80A67E2F94}" dt="2024-09-17T08:08:16.445" v="11"/>
          <ac:spMkLst>
            <pc:docMk/>
            <pc:sldMk cId="4010063240" sldId="375"/>
            <ac:spMk id="2" creationId="{9C6C646A-4932-0ED0-0A88-228322997931}"/>
          </ac:spMkLst>
        </pc:spChg>
        <pc:spChg chg="mod">
          <ac:chgData name="瑛莉菜 羽田" userId="64c7e7a027abc1d1" providerId="LiveId" clId="{77CFFC47-5910-493F-B41E-0E80A67E2F94}" dt="2024-09-17T08:08:39.898" v="15" actId="1076"/>
          <ac:spMkLst>
            <pc:docMk/>
            <pc:sldMk cId="4010063240" sldId="375"/>
            <ac:spMk id="14" creationId="{4C1CE79F-7A8C-E943-C2CD-9B9D895545B4}"/>
          </ac:spMkLst>
        </pc:spChg>
        <pc:spChg chg="mod">
          <ac:chgData name="瑛莉菜 羽田" userId="64c7e7a027abc1d1" providerId="LiveId" clId="{77CFFC47-5910-493F-B41E-0E80A67E2F94}" dt="2024-09-17T08:08:03.351" v="0"/>
          <ac:spMkLst>
            <pc:docMk/>
            <pc:sldMk cId="4010063240" sldId="375"/>
            <ac:spMk id="23" creationId="{00000000-0000-0000-0000-000000000000}"/>
          </ac:spMkLst>
        </pc:spChg>
        <pc:spChg chg="mod">
          <ac:chgData name="瑛莉菜 羽田" userId="64c7e7a027abc1d1" providerId="LiveId" clId="{77CFFC47-5910-493F-B41E-0E80A67E2F94}" dt="2024-09-17T08:08:10.073" v="10"/>
          <ac:spMkLst>
            <pc:docMk/>
            <pc:sldMk cId="4010063240" sldId="375"/>
            <ac:spMk id="65" creationId="{00000000-0000-0000-0000-000000000000}"/>
          </ac:spMkLst>
        </pc:spChg>
        <pc:picChg chg="del">
          <ac:chgData name="瑛莉菜 羽田" userId="64c7e7a027abc1d1" providerId="LiveId" clId="{77CFFC47-5910-493F-B41E-0E80A67E2F94}" dt="2024-09-17T08:08:41.961" v="16" actId="478"/>
          <ac:picMkLst>
            <pc:docMk/>
            <pc:sldMk cId="4010063240" sldId="375"/>
            <ac:picMk id="5" creationId="{50917C92-FD75-7D99-50A4-C0B1AB38A1FD}"/>
          </ac:picMkLst>
        </pc:picChg>
        <pc:picChg chg="add mod">
          <ac:chgData name="瑛莉菜 羽田" userId="64c7e7a027abc1d1" providerId="LiveId" clId="{77CFFC47-5910-493F-B41E-0E80A67E2F94}" dt="2024-09-17T08:08:55.615" v="20" actId="1076"/>
          <ac:picMkLst>
            <pc:docMk/>
            <pc:sldMk cId="4010063240" sldId="375"/>
            <ac:picMk id="6" creationId="{DD92CA52-2585-D5B6-7A16-F3F0FFA57B37}"/>
          </ac:picMkLst>
        </pc:picChg>
        <pc:picChg chg="add mod">
          <ac:chgData name="瑛莉菜 羽田" userId="64c7e7a027abc1d1" providerId="LiveId" clId="{77CFFC47-5910-493F-B41E-0E80A67E2F94}" dt="2024-09-17T08:09:12.283" v="24" actId="1076"/>
          <ac:picMkLst>
            <pc:docMk/>
            <pc:sldMk cId="4010063240" sldId="375"/>
            <ac:picMk id="8" creationId="{6F87BDC5-06D7-63E5-4384-A2F44C105B3B}"/>
          </ac:picMkLst>
        </pc:picChg>
        <pc:picChg chg="del">
          <ac:chgData name="瑛莉菜 羽田" userId="64c7e7a027abc1d1" providerId="LiveId" clId="{77CFFC47-5910-493F-B41E-0E80A67E2F94}" dt="2024-09-17T08:08:42.350" v="17" actId="478"/>
          <ac:picMkLst>
            <pc:docMk/>
            <pc:sldMk cId="4010063240" sldId="375"/>
            <ac:picMk id="9" creationId="{C861F84F-638D-9939-7768-84BE2A7B146A}"/>
          </ac:picMkLst>
        </pc:picChg>
        <pc:picChg chg="add mod">
          <ac:chgData name="瑛莉菜 羽田" userId="64c7e7a027abc1d1" providerId="LiveId" clId="{77CFFC47-5910-493F-B41E-0E80A67E2F94}" dt="2024-09-17T08:09:27.148" v="29" actId="1076"/>
          <ac:picMkLst>
            <pc:docMk/>
            <pc:sldMk cId="4010063240" sldId="375"/>
            <ac:picMk id="43" creationId="{6FA6DC72-9A05-B9C0-27D3-77A94EE12415}"/>
          </ac:picMkLst>
        </pc:picChg>
      </pc:sldChg>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sldChg chg="addSp delSp modSp mod">
        <pc:chgData name="瑛莉菜 羽田" userId="64c7e7a027abc1d1" providerId="LiveId" clId="{F2254026-2719-4B26-8AE9-885021BF0CF8}" dt="2024-09-30T06:40:13.417" v="46" actId="20577"/>
        <pc:sldMkLst>
          <pc:docMk/>
          <pc:sldMk cId="4010063240" sldId="375"/>
        </pc:sldMkLst>
        <pc:spChg chg="mod">
          <ac:chgData name="瑛莉菜 羽田" userId="64c7e7a027abc1d1" providerId="LiveId" clId="{F2254026-2719-4B26-8AE9-885021BF0CF8}" dt="2024-09-30T06:40:13.417" v="46" actId="20577"/>
          <ac:spMkLst>
            <pc:docMk/>
            <pc:sldMk cId="4010063240" sldId="375"/>
            <ac:spMk id="2" creationId="{9C6C646A-4932-0ED0-0A88-228322997931}"/>
          </ac:spMkLst>
        </pc:spChg>
        <pc:spChg chg="mod">
          <ac:chgData name="瑛莉菜 羽田" userId="64c7e7a027abc1d1" providerId="LiveId" clId="{F2254026-2719-4B26-8AE9-885021BF0CF8}" dt="2024-09-30T06:38:54.209" v="0"/>
          <ac:spMkLst>
            <pc:docMk/>
            <pc:sldMk cId="4010063240" sldId="375"/>
            <ac:spMk id="23" creationId="{00000000-0000-0000-0000-000000000000}"/>
          </ac:spMkLst>
        </pc:spChg>
        <pc:spChg chg="mod">
          <ac:chgData name="瑛莉菜 羽田" userId="64c7e7a027abc1d1" providerId="LiveId" clId="{F2254026-2719-4B26-8AE9-885021BF0CF8}" dt="2024-09-30T06:39:59.842" v="20"/>
          <ac:spMkLst>
            <pc:docMk/>
            <pc:sldMk cId="4010063240" sldId="375"/>
            <ac:spMk id="65" creationId="{00000000-0000-0000-0000-000000000000}"/>
          </ac:spMkLst>
        </pc:spChg>
        <pc:picChg chg="add mod">
          <ac:chgData name="瑛莉菜 羽田" userId="64c7e7a027abc1d1" providerId="LiveId" clId="{F2254026-2719-4B26-8AE9-885021BF0CF8}" dt="2024-09-30T06:39:25.434" v="7" actId="1076"/>
          <ac:picMkLst>
            <pc:docMk/>
            <pc:sldMk cId="4010063240" sldId="375"/>
            <ac:picMk id="5" creationId="{25C437E3-6675-DCD3-868C-93E64B12E2AC}"/>
          </ac:picMkLst>
        </pc:picChg>
        <pc:picChg chg="del">
          <ac:chgData name="瑛莉菜 羽田" userId="64c7e7a027abc1d1" providerId="LiveId" clId="{F2254026-2719-4B26-8AE9-885021BF0CF8}" dt="2024-09-30T06:38:56.501" v="1" actId="478"/>
          <ac:picMkLst>
            <pc:docMk/>
            <pc:sldMk cId="4010063240" sldId="375"/>
            <ac:picMk id="6" creationId="{C174166D-7B7C-FCB9-CCFA-1AB33CE57E79}"/>
          </ac:picMkLst>
        </pc:picChg>
        <pc:picChg chg="add mod">
          <ac:chgData name="瑛莉菜 羽田" userId="64c7e7a027abc1d1" providerId="LiveId" clId="{F2254026-2719-4B26-8AE9-885021BF0CF8}" dt="2024-09-30T06:39:42.702" v="10" actId="1076"/>
          <ac:picMkLst>
            <pc:docMk/>
            <pc:sldMk cId="4010063240" sldId="375"/>
            <ac:picMk id="8" creationId="{1A6AF7C2-4CD9-E554-C57E-31EC6C5B1DA9}"/>
          </ac:picMkLst>
        </pc:picChg>
        <pc:picChg chg="del">
          <ac:chgData name="瑛莉菜 羽田" userId="64c7e7a027abc1d1" providerId="LiveId" clId="{F2254026-2719-4B26-8AE9-885021BF0CF8}" dt="2024-09-30T06:38:56.984" v="2" actId="478"/>
          <ac:picMkLst>
            <pc:docMk/>
            <pc:sldMk cId="4010063240" sldId="375"/>
            <ac:picMk id="9" creationId="{2149C966-5C07-3931-788C-F0376489A149}"/>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sldChg chg="addSp delSp modSp mod">
        <pc:chgData name="瑛莉菜 羽田" userId="64c7e7a027abc1d1" providerId="LiveId" clId="{84AA710D-2D8A-40EE-B696-4848F6404808}" dt="2024-09-30T06:37:57.266" v="65"/>
        <pc:sldMkLst>
          <pc:docMk/>
          <pc:sldMk cId="4010063240" sldId="375"/>
        </pc:sldMkLst>
        <pc:spChg chg="mod">
          <ac:chgData name="瑛莉菜 羽田" userId="64c7e7a027abc1d1" providerId="LiveId" clId="{84AA710D-2D8A-40EE-B696-4848F6404808}" dt="2024-09-30T06:35:33.463" v="29" actId="20577"/>
          <ac:spMkLst>
            <pc:docMk/>
            <pc:sldMk cId="4010063240" sldId="375"/>
            <ac:spMk id="2" creationId="{9C6C646A-4932-0ED0-0A88-228322997931}"/>
          </ac:spMkLst>
        </pc:spChg>
        <pc:spChg chg="mod">
          <ac:chgData name="瑛莉菜 羽田" userId="64c7e7a027abc1d1" providerId="LiveId" clId="{84AA710D-2D8A-40EE-B696-4848F6404808}" dt="2024-09-30T06:36:36.278" v="61" actId="1076"/>
          <ac:spMkLst>
            <pc:docMk/>
            <pc:sldMk cId="4010063240" sldId="375"/>
            <ac:spMk id="14" creationId="{4C1CE79F-7A8C-E943-C2CD-9B9D895545B4}"/>
          </ac:spMkLst>
        </pc:spChg>
        <pc:spChg chg="mod">
          <ac:chgData name="瑛莉菜 羽田" userId="64c7e7a027abc1d1" providerId="LiveId" clId="{84AA710D-2D8A-40EE-B696-4848F6404808}" dt="2024-09-30T06:37:57.266" v="65"/>
          <ac:spMkLst>
            <pc:docMk/>
            <pc:sldMk cId="4010063240" sldId="375"/>
            <ac:spMk id="69" creationId="{00000000-0000-0000-0000-000000000000}"/>
          </ac:spMkLst>
        </pc:spChg>
        <pc:picChg chg="del">
          <ac:chgData name="瑛莉菜 羽田" userId="64c7e7a027abc1d1" providerId="LiveId" clId="{84AA710D-2D8A-40EE-B696-4848F6404808}" dt="2024-09-30T06:35:39.736" v="30" actId="478"/>
          <ac:picMkLst>
            <pc:docMk/>
            <pc:sldMk cId="4010063240" sldId="375"/>
            <ac:picMk id="5" creationId="{3419801B-BF6C-CE1B-6743-78BB440C0C71}"/>
          </ac:picMkLst>
        </pc:picChg>
        <pc:picChg chg="add mod">
          <ac:chgData name="瑛莉菜 羽田" userId="64c7e7a027abc1d1" providerId="LiveId" clId="{84AA710D-2D8A-40EE-B696-4848F6404808}" dt="2024-09-30T06:35:53.500" v="38" actId="1076"/>
          <ac:picMkLst>
            <pc:docMk/>
            <pc:sldMk cId="4010063240" sldId="375"/>
            <ac:picMk id="6" creationId="{C174166D-7B7C-FCB9-CCFA-1AB33CE57E79}"/>
          </ac:picMkLst>
        </pc:picChg>
        <pc:picChg chg="del">
          <ac:chgData name="瑛莉菜 羽田" userId="64c7e7a027abc1d1" providerId="LiveId" clId="{84AA710D-2D8A-40EE-B696-4848F6404808}" dt="2024-09-30T06:35:40.180" v="31" actId="478"/>
          <ac:picMkLst>
            <pc:docMk/>
            <pc:sldMk cId="4010063240" sldId="375"/>
            <ac:picMk id="8" creationId="{D41321F8-E4BF-D134-9D90-26A5E38692D1}"/>
          </ac:picMkLst>
        </pc:picChg>
        <pc:picChg chg="add mod">
          <ac:chgData name="瑛莉菜 羽田" userId="64c7e7a027abc1d1" providerId="LiveId" clId="{84AA710D-2D8A-40EE-B696-4848F6404808}" dt="2024-09-30T06:36:11.396" v="41" actId="1076"/>
          <ac:picMkLst>
            <pc:docMk/>
            <pc:sldMk cId="4010063240" sldId="375"/>
            <ac:picMk id="9" creationId="{2149C966-5C07-3931-788C-F0376489A149}"/>
          </ac:picMkLst>
        </pc:picChg>
        <pc:picChg chg="del">
          <ac:chgData name="瑛莉菜 羽田" userId="64c7e7a027abc1d1" providerId="LiveId" clId="{84AA710D-2D8A-40EE-B696-4848F6404808}" dt="2024-09-30T06:35:40.544" v="32" actId="478"/>
          <ac:picMkLst>
            <pc:docMk/>
            <pc:sldMk cId="4010063240" sldId="375"/>
            <ac:picMk id="54" creationId="{866371DB-C67E-5F1F-2EDA-668ACA6B3CA0}"/>
          </ac:picMkLst>
        </pc:picChg>
        <pc:picChg chg="del">
          <ac:chgData name="瑛莉菜 羽田" userId="64c7e7a027abc1d1" providerId="LiveId" clId="{84AA710D-2D8A-40EE-B696-4848F6404808}" dt="2024-09-30T06:35:40.861" v="33" actId="478"/>
          <ac:picMkLst>
            <pc:docMk/>
            <pc:sldMk cId="4010063240" sldId="375"/>
            <ac:picMk id="56" creationId="{BC13412C-A7F4-7244-07A6-CE86D9A3C7D9}"/>
          </ac:picMkLst>
        </pc:picChg>
      </pc:sldChg>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sldChg chg="addSp delSp modSp mod">
        <pc:chgData name="瑛莉菜 羽田" userId="64c7e7a027abc1d1" providerId="LiveId" clId="{047C4EED-1BD8-497C-AC49-ED84F63ECDAF}" dt="2024-09-30T06:19:53.590" v="157"/>
        <pc:sldMkLst>
          <pc:docMk/>
          <pc:sldMk cId="4010063240" sldId="375"/>
        </pc:sldMkLst>
        <pc:spChg chg="mod">
          <ac:chgData name="瑛莉菜 羽田" userId="64c7e7a027abc1d1" providerId="LiveId" clId="{047C4EED-1BD8-497C-AC49-ED84F63ECDAF}" dt="2024-09-30T06:19:25.271" v="116" actId="20577"/>
          <ac:spMkLst>
            <pc:docMk/>
            <pc:sldMk cId="4010063240" sldId="375"/>
            <ac:spMk id="2" creationId="{9C6C646A-4932-0ED0-0A88-228322997931}"/>
          </ac:spMkLst>
        </pc:spChg>
        <pc:spChg chg="mod">
          <ac:chgData name="瑛莉菜 羽田" userId="64c7e7a027abc1d1" providerId="LiveId" clId="{047C4EED-1BD8-497C-AC49-ED84F63ECDAF}" dt="2024-09-30T06:19:10.405" v="90" actId="20577"/>
          <ac:spMkLst>
            <pc:docMk/>
            <pc:sldMk cId="4010063240" sldId="375"/>
            <ac:spMk id="10" creationId="{C3C3B70E-4FFF-B141-8B18-557D6A287CFD}"/>
          </ac:spMkLst>
        </pc:spChg>
        <pc:spChg chg="mod">
          <ac:chgData name="瑛莉菜 羽田" userId="64c7e7a027abc1d1" providerId="LiveId" clId="{047C4EED-1BD8-497C-AC49-ED84F63ECDAF}" dt="2024-09-30T06:19:53.590" v="157"/>
          <ac:spMkLst>
            <pc:docMk/>
            <pc:sldMk cId="4010063240" sldId="375"/>
            <ac:spMk id="14" creationId="{4C1CE79F-7A8C-E943-C2CD-9B9D895545B4}"/>
          </ac:spMkLst>
        </pc:spChg>
        <pc:spChg chg="mod">
          <ac:chgData name="瑛莉菜 羽田" userId="64c7e7a027abc1d1" providerId="LiveId" clId="{047C4EED-1BD8-497C-AC49-ED84F63ECDAF}" dt="2024-09-30T06:07:16.126" v="28" actId="20577"/>
          <ac:spMkLst>
            <pc:docMk/>
            <pc:sldMk cId="4010063240" sldId="375"/>
            <ac:spMk id="23" creationId="{00000000-0000-0000-0000-000000000000}"/>
          </ac:spMkLst>
        </pc:spChg>
        <pc:spChg chg="mod">
          <ac:chgData name="瑛莉菜 羽田" userId="64c7e7a027abc1d1" providerId="LiveId" clId="{047C4EED-1BD8-497C-AC49-ED84F63ECDAF}" dt="2024-09-30T06:08:12.362" v="48"/>
          <ac:spMkLst>
            <pc:docMk/>
            <pc:sldMk cId="4010063240" sldId="375"/>
            <ac:spMk id="65" creationId="{00000000-0000-0000-0000-000000000000}"/>
          </ac:spMkLst>
        </pc:spChg>
        <pc:picChg chg="add mod">
          <ac:chgData name="瑛莉菜 羽田" userId="64c7e7a027abc1d1" providerId="LiveId" clId="{047C4EED-1BD8-497C-AC49-ED84F63ECDAF}" dt="2024-09-30T06:07:44.862" v="33" actId="1076"/>
          <ac:picMkLst>
            <pc:docMk/>
            <pc:sldMk cId="4010063240" sldId="375"/>
            <ac:picMk id="5" creationId="{044E0777-581C-9B34-D9E6-3A4128310487}"/>
          </ac:picMkLst>
        </pc:picChg>
        <pc:picChg chg="del">
          <ac:chgData name="瑛莉菜 羽田" userId="64c7e7a027abc1d1" providerId="LiveId" clId="{047C4EED-1BD8-497C-AC49-ED84F63ECDAF}" dt="2024-09-30T06:07:20.278" v="29" actId="478"/>
          <ac:picMkLst>
            <pc:docMk/>
            <pc:sldMk cId="4010063240" sldId="375"/>
            <ac:picMk id="6" creationId="{561F14AB-BEAC-2B2A-4683-24329536884A}"/>
          </ac:picMkLst>
        </pc:picChg>
        <pc:picChg chg="add mod">
          <ac:chgData name="瑛莉菜 羽田" userId="64c7e7a027abc1d1" providerId="LiveId" clId="{047C4EED-1BD8-497C-AC49-ED84F63ECDAF}" dt="2024-09-30T06:08:01.611" v="38" actId="1076"/>
          <ac:picMkLst>
            <pc:docMk/>
            <pc:sldMk cId="4010063240" sldId="375"/>
            <ac:picMk id="8" creationId="{2DC4ABC0-DE9C-0C61-944B-7CE65B2534DB}"/>
          </ac:picMkLst>
        </pc:picChg>
        <pc:picChg chg="del">
          <ac:chgData name="瑛莉菜 羽田" userId="64c7e7a027abc1d1" providerId="LiveId" clId="{047C4EED-1BD8-497C-AC49-ED84F63ECDAF}" dt="2024-09-30T06:07:20.914" v="30" actId="478"/>
          <ac:picMkLst>
            <pc:docMk/>
            <pc:sldMk cId="4010063240" sldId="375"/>
            <ac:picMk id="9" creationId="{EEBE8E12-4498-67C7-688F-7902FF763BC5}"/>
          </ac:picMkLst>
        </pc:picChg>
      </pc:sldChg>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sldChg chg="addSp delSp modSp mod">
        <pc:chgData name="瑛莉菜 羽田" userId="64c7e7a027abc1d1" providerId="LiveId" clId="{03513845-3761-4EB1-8FE9-1401B4DB4BEF}" dt="2024-09-30T06:47:52.844" v="46" actId="1076"/>
        <pc:sldMkLst>
          <pc:docMk/>
          <pc:sldMk cId="4010063240" sldId="375"/>
        </pc:sldMkLst>
        <pc:spChg chg="mod">
          <ac:chgData name="瑛莉菜 羽田" userId="64c7e7a027abc1d1" providerId="LiveId" clId="{03513845-3761-4EB1-8FE9-1401B4DB4BEF}" dt="2024-09-30T06:47:04.424" v="29" actId="20577"/>
          <ac:spMkLst>
            <pc:docMk/>
            <pc:sldMk cId="4010063240" sldId="375"/>
            <ac:spMk id="2" creationId="{9C6C646A-4932-0ED0-0A88-228322997931}"/>
          </ac:spMkLst>
        </pc:spChg>
        <pc:spChg chg="mod">
          <ac:chgData name="瑛莉菜 羽田" userId="64c7e7a027abc1d1" providerId="LiveId" clId="{03513845-3761-4EB1-8FE9-1401B4DB4BEF}" dt="2024-09-30T06:46:33.909" v="0"/>
          <ac:spMkLst>
            <pc:docMk/>
            <pc:sldMk cId="4010063240" sldId="375"/>
            <ac:spMk id="23" creationId="{00000000-0000-0000-0000-000000000000}"/>
          </ac:spMkLst>
        </pc:spChg>
        <pc:spChg chg="mod">
          <ac:chgData name="瑛莉菜 羽田" userId="64c7e7a027abc1d1" providerId="LiveId" clId="{03513845-3761-4EB1-8FE9-1401B4DB4BEF}" dt="2024-09-30T06:46:40.414" v="1"/>
          <ac:spMkLst>
            <pc:docMk/>
            <pc:sldMk cId="4010063240" sldId="375"/>
            <ac:spMk id="65" creationId="{00000000-0000-0000-0000-000000000000}"/>
          </ac:spMkLst>
        </pc:spChg>
        <pc:picChg chg="del">
          <ac:chgData name="瑛莉菜 羽田" userId="64c7e7a027abc1d1" providerId="LiveId" clId="{03513845-3761-4EB1-8FE9-1401B4DB4BEF}" dt="2024-09-30T06:47:10.954" v="30" actId="478"/>
          <ac:picMkLst>
            <pc:docMk/>
            <pc:sldMk cId="4010063240" sldId="375"/>
            <ac:picMk id="5" creationId="{06284D2B-070B-DDCD-98B7-3E881B081D5D}"/>
          </ac:picMkLst>
        </pc:picChg>
        <pc:picChg chg="add mod">
          <ac:chgData name="瑛莉菜 羽田" userId="64c7e7a027abc1d1" providerId="LiveId" clId="{03513845-3761-4EB1-8FE9-1401B4DB4BEF}" dt="2024-09-30T06:47:49.902" v="43" actId="1076"/>
          <ac:picMkLst>
            <pc:docMk/>
            <pc:sldMk cId="4010063240" sldId="375"/>
            <ac:picMk id="6" creationId="{FC717326-30C2-EE86-2C90-C8EA80498ABE}"/>
          </ac:picMkLst>
        </pc:picChg>
        <pc:picChg chg="del">
          <ac:chgData name="瑛莉菜 羽田" userId="64c7e7a027abc1d1" providerId="LiveId" clId="{03513845-3761-4EB1-8FE9-1401B4DB4BEF}" dt="2024-09-30T06:47:11.414" v="31" actId="478"/>
          <ac:picMkLst>
            <pc:docMk/>
            <pc:sldMk cId="4010063240" sldId="375"/>
            <ac:picMk id="8" creationId="{34D5AC0E-D11D-DCF4-977A-D39FDF02BFC7}"/>
          </ac:picMkLst>
        </pc:picChg>
        <pc:picChg chg="add mod">
          <ac:chgData name="瑛莉菜 羽田" userId="64c7e7a027abc1d1" providerId="LiveId" clId="{03513845-3761-4EB1-8FE9-1401B4DB4BEF}" dt="2024-09-30T06:47:52.844" v="46" actId="1076"/>
          <ac:picMkLst>
            <pc:docMk/>
            <pc:sldMk cId="4010063240" sldId="375"/>
            <ac:picMk id="9" creationId="{8E45E8FA-5E6C-AD42-21D8-499CA293EB0F}"/>
          </ac:picMkLst>
        </pc:picChg>
      </pc:sldChg>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sldChg chg="addSp delSp modSp mod">
        <pc:chgData name="瑛莉菜 羽田" userId="64c7e7a027abc1d1" providerId="LiveId" clId="{DB95A3B7-8C6D-40E7-AE4D-BB1A5E6C6D6A}" dt="2024-09-30T06:27:55.367" v="39" actId="20577"/>
        <pc:sldMkLst>
          <pc:docMk/>
          <pc:sldMk cId="4010063240" sldId="375"/>
        </pc:sldMkLst>
        <pc:spChg chg="mod">
          <ac:chgData name="瑛莉菜 羽田" userId="64c7e7a027abc1d1" providerId="LiveId" clId="{DB95A3B7-8C6D-40E7-AE4D-BB1A5E6C6D6A}" dt="2024-09-30T06:26:58.782" v="27" actId="20577"/>
          <ac:spMkLst>
            <pc:docMk/>
            <pc:sldMk cId="4010063240" sldId="375"/>
            <ac:spMk id="2" creationId="{9C6C646A-4932-0ED0-0A88-228322997931}"/>
          </ac:spMkLst>
        </pc:spChg>
        <pc:spChg chg="mod">
          <ac:chgData name="瑛莉菜 羽田" userId="64c7e7a027abc1d1" providerId="LiveId" clId="{DB95A3B7-8C6D-40E7-AE4D-BB1A5E6C6D6A}" dt="2024-09-30T06:27:55.367" v="39" actId="20577"/>
          <ac:spMkLst>
            <pc:docMk/>
            <pc:sldMk cId="4010063240" sldId="375"/>
            <ac:spMk id="14" creationId="{4C1CE79F-7A8C-E943-C2CD-9B9D895545B4}"/>
          </ac:spMkLst>
        </pc:spChg>
        <pc:spChg chg="mod">
          <ac:chgData name="瑛莉菜 羽田" userId="64c7e7a027abc1d1" providerId="LiveId" clId="{DB95A3B7-8C6D-40E7-AE4D-BB1A5E6C6D6A}" dt="2024-09-30T06:26:38.228" v="0"/>
          <ac:spMkLst>
            <pc:docMk/>
            <pc:sldMk cId="4010063240" sldId="375"/>
            <ac:spMk id="23" creationId="{00000000-0000-0000-0000-000000000000}"/>
          </ac:spMkLst>
        </pc:spChg>
        <pc:spChg chg="mod">
          <ac:chgData name="瑛莉菜 羽田" userId="64c7e7a027abc1d1" providerId="LiveId" clId="{DB95A3B7-8C6D-40E7-AE4D-BB1A5E6C6D6A}" dt="2024-09-30T06:26:44.125" v="1"/>
          <ac:spMkLst>
            <pc:docMk/>
            <pc:sldMk cId="4010063240" sldId="375"/>
            <ac:spMk id="65" creationId="{00000000-0000-0000-0000-000000000000}"/>
          </ac:spMkLst>
        </pc:spChg>
        <pc:picChg chg="del">
          <ac:chgData name="瑛莉菜 羽田" userId="64c7e7a027abc1d1" providerId="LiveId" clId="{DB95A3B7-8C6D-40E7-AE4D-BB1A5E6C6D6A}" dt="2024-09-30T06:27:04.269" v="28" actId="478"/>
          <ac:picMkLst>
            <pc:docMk/>
            <pc:sldMk cId="4010063240" sldId="375"/>
            <ac:picMk id="5" creationId="{8642B46B-E8C4-1F77-6723-142F8E86714F}"/>
          </ac:picMkLst>
        </pc:picChg>
        <pc:picChg chg="add mod">
          <ac:chgData name="瑛莉菜 羽田" userId="64c7e7a027abc1d1" providerId="LiveId" clId="{DB95A3B7-8C6D-40E7-AE4D-BB1A5E6C6D6A}" dt="2024-09-30T06:27:15.776" v="32" actId="1076"/>
          <ac:picMkLst>
            <pc:docMk/>
            <pc:sldMk cId="4010063240" sldId="375"/>
            <ac:picMk id="6" creationId="{2770D7EC-4ED2-392D-D534-0CAEE965A72C}"/>
          </ac:picMkLst>
        </pc:picChg>
        <pc:picChg chg="del">
          <ac:chgData name="瑛莉菜 羽田" userId="64c7e7a027abc1d1" providerId="LiveId" clId="{DB95A3B7-8C6D-40E7-AE4D-BB1A5E6C6D6A}" dt="2024-09-30T06:27:04.853" v="29" actId="478"/>
          <ac:picMkLst>
            <pc:docMk/>
            <pc:sldMk cId="4010063240" sldId="375"/>
            <ac:picMk id="8" creationId="{D2059E22-6C22-5164-4FBA-43A07A60CF26}"/>
          </ac:picMkLst>
        </pc:picChg>
        <pc:picChg chg="add mod">
          <ac:chgData name="瑛莉菜 羽田" userId="64c7e7a027abc1d1" providerId="LiveId" clId="{DB95A3B7-8C6D-40E7-AE4D-BB1A5E6C6D6A}" dt="2024-09-30T06:27:38.733" v="35" actId="1076"/>
          <ac:picMkLst>
            <pc:docMk/>
            <pc:sldMk cId="4010063240" sldId="375"/>
            <ac:picMk id="9" creationId="{49C0DAC0-AABD-A321-D19F-6AF5E6EF475C}"/>
          </ac:picMkLst>
        </pc:picChg>
        <pc:picChg chg="mod ord">
          <ac:chgData name="瑛莉菜 羽田" userId="64c7e7a027abc1d1" providerId="LiveId" clId="{DB95A3B7-8C6D-40E7-AE4D-BB1A5E6C6D6A}" dt="2024-09-30T06:27:47.713" v="38" actId="1076"/>
          <ac:picMkLst>
            <pc:docMk/>
            <pc:sldMk cId="4010063240" sldId="375"/>
            <ac:picMk id="41" creationId="{D6574C01-DE06-EE6E-0DDC-CDDDBE9317E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キャンバスファスナーポケットトート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H370×W390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熱転写印刷・インクジェット印刷</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W210×H190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S</a:t>
            </a:r>
            <a:r>
              <a:rPr lang="ja-JP" altLang="en-US" sz="1000" b="0" i="0" dirty="0">
                <a:solidFill>
                  <a:srgbClr val="333333"/>
                </a:solidFill>
                <a:effectLst/>
                <a:latin typeface="Meiryo" panose="020B0604030504040204" pitchFamily="50" charset="-128"/>
                <a:ea typeface="Meiryo" panose="020B0604030504040204" pitchFamily="50" charset="-128"/>
              </a:rPr>
              <a:t>サイズ：</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a:p>
            <a:pPr algn="l"/>
            <a:r>
              <a:rPr lang="en-US" altLang="ja-JP" sz="1000" dirty="0">
                <a:solidFill>
                  <a:srgbClr val="333333"/>
                </a:solidFill>
                <a:latin typeface="Meiryo" panose="020B0604030504040204" pitchFamily="50" charset="-128"/>
                <a:ea typeface="Meiryo" panose="020B0604030504040204" pitchFamily="50" charset="-128"/>
              </a:rPr>
              <a:t>                       </a:t>
            </a:r>
            <a:r>
              <a:rPr lang="ja-JP" altLang="en-US" sz="1000" b="0" i="0" dirty="0">
                <a:solidFill>
                  <a:srgbClr val="333333"/>
                </a:solidFill>
                <a:effectLst/>
                <a:latin typeface="Meiryo" panose="020B0604030504040204" pitchFamily="50" charset="-128"/>
                <a:ea typeface="Meiryo" panose="020B0604030504040204" pitchFamily="50" charset="-128"/>
              </a:rPr>
              <a:t>最大サイズ：</a:t>
            </a:r>
            <a:r>
              <a:rPr lang="en-US" altLang="ja-JP" sz="1000" b="0" i="0" dirty="0">
                <a:solidFill>
                  <a:srgbClr val="333333"/>
                </a:solidFill>
                <a:effectLst/>
                <a:latin typeface="Meiryo" panose="020B0604030504040204" pitchFamily="50" charset="-128"/>
                <a:ea typeface="Meiryo" panose="020B0604030504040204" pitchFamily="50" charset="-128"/>
              </a:rPr>
              <a:t>W210×H190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インクジェット印刷範囲：</a:t>
            </a:r>
            <a:r>
              <a:rPr lang="en-US" altLang="ja-JP" sz="1000" b="0" i="0" dirty="0">
                <a:solidFill>
                  <a:srgbClr val="333333"/>
                </a:solidFill>
                <a:effectLst/>
                <a:latin typeface="Meiryo" panose="020B0604030504040204" pitchFamily="50" charset="-128"/>
                <a:ea typeface="Meiryo" panose="020B0604030504040204" pitchFamily="50" charset="-128"/>
              </a:rPr>
              <a:t>W210×H190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a:t>
            </a:r>
            <a:r>
              <a:rPr lang="ja-JP" altLang="en-US" sz="1000" b="0" i="0" dirty="0">
                <a:solidFill>
                  <a:srgbClr val="333333"/>
                </a:solidFill>
                <a:effectLst/>
                <a:latin typeface="Meiryo" panose="020B0604030504040204" pitchFamily="50" charset="-128"/>
                <a:ea typeface="Meiryo" panose="020B0604030504040204" pitchFamily="50" charset="-128"/>
              </a:rPr>
              <a:t>ホワイトのみ</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440439" y="5945682"/>
            <a:ext cx="5673134"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スマートフォンや鍵など、お出かけの必須アイテムが収まる便利な外ポケットが付いた</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トートバッグです。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生地は、厚すぎず中身の透けない</a:t>
            </a:r>
            <a:r>
              <a:rPr lang="en-US" altLang="ja-JP" sz="1000" b="0" i="0" dirty="0">
                <a:solidFill>
                  <a:srgbClr val="333333"/>
                </a:solidFill>
                <a:effectLst/>
                <a:latin typeface="Meiryo" panose="020B0604030504040204" pitchFamily="50" charset="-128"/>
                <a:ea typeface="Meiryo" panose="020B0604030504040204" pitchFamily="50" charset="-128"/>
              </a:rPr>
              <a:t>10</a:t>
            </a:r>
            <a:r>
              <a:rPr lang="ja-JP" altLang="en-US" sz="1000" b="0" i="0" dirty="0">
                <a:solidFill>
                  <a:srgbClr val="333333"/>
                </a:solidFill>
                <a:effectLst/>
                <a:latin typeface="Meiryo" panose="020B0604030504040204" pitchFamily="50" charset="-128"/>
                <a:ea typeface="Meiryo" panose="020B0604030504040204" pitchFamily="50" charset="-128"/>
              </a:rPr>
              <a:t>オンスの柔らかなコットン生地でシルエット自体はシンプルで一番人気の船底型です。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61765" y="2908197"/>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6" name="図 5">
            <a:extLst>
              <a:ext uri="{FF2B5EF4-FFF2-40B4-BE49-F238E27FC236}">
                <a16:creationId xmlns:a16="http://schemas.microsoft.com/office/drawing/2014/main" id="{75AC27C2-CA06-E574-6BAA-637C80FB5287}"/>
              </a:ext>
            </a:extLst>
          </p:cNvPr>
          <p:cNvPicPr>
            <a:picLocks noChangeAspect="1"/>
          </p:cNvPicPr>
          <p:nvPr/>
        </p:nvPicPr>
        <p:blipFill>
          <a:blip r:embed="rId38"/>
          <a:stretch>
            <a:fillRect/>
          </a:stretch>
        </p:blipFill>
        <p:spPr>
          <a:xfrm>
            <a:off x="454766" y="1089640"/>
            <a:ext cx="3270422" cy="3312974"/>
          </a:xfrm>
          <a:prstGeom prst="rect">
            <a:avLst/>
          </a:prstGeom>
        </p:spPr>
      </p:pic>
      <p:pic>
        <p:nvPicPr>
          <p:cNvPr id="9" name="図 8">
            <a:extLst>
              <a:ext uri="{FF2B5EF4-FFF2-40B4-BE49-F238E27FC236}">
                <a16:creationId xmlns:a16="http://schemas.microsoft.com/office/drawing/2014/main" id="{FBCA5F48-21EB-0924-68D3-B637383C8FB3}"/>
              </a:ext>
            </a:extLst>
          </p:cNvPr>
          <p:cNvPicPr>
            <a:picLocks noChangeAspect="1"/>
          </p:cNvPicPr>
          <p:nvPr/>
        </p:nvPicPr>
        <p:blipFill>
          <a:blip r:embed="rId39"/>
          <a:stretch>
            <a:fillRect/>
          </a:stretch>
        </p:blipFill>
        <p:spPr>
          <a:xfrm>
            <a:off x="3827387" y="2521572"/>
            <a:ext cx="1631624" cy="231051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19086</TotalTime>
  <Words>219</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2024-09-30T07:00:08Z</dcterms:modified>
</cp:coreProperties>
</file>