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788433F2-C08B-4D28-9D56-0D00499EE778}" v="33" dt="2024-11-05T06:39:36.610"/>
    <p1510:client id="{8B36F134-197C-414F-A92B-427731026A86}" v="22" dt="2024-11-05T06:43:13.674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  <pc:sldChg chg="addSp delSp modSp mod">
        <pc:chgData name="瑛莉菜 羽田" userId="64c7e7a027abc1d1" providerId="LiveId" clId="{8B36F134-197C-414F-A92B-427731026A86}" dt="2024-11-05T06:44:40.441" v="91" actId="1076"/>
        <pc:sldMkLst>
          <pc:docMk/>
          <pc:sldMk cId="4010063240" sldId="375"/>
        </pc:sldMkLst>
        <pc:spChg chg="mod">
          <ac:chgData name="瑛莉菜 羽田" userId="64c7e7a027abc1d1" providerId="LiveId" clId="{8B36F134-197C-414F-A92B-427731026A86}" dt="2024-11-05T06:43:14.689" v="7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B36F134-197C-414F-A92B-427731026A86}" dt="2024-11-05T06:42:52.84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36F134-197C-414F-A92B-427731026A86}" dt="2024-11-05T06:43:46.544" v="8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36F134-197C-414F-A92B-427731026A86}" dt="2024-11-05T06:42:38.64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36F134-197C-414F-A92B-427731026A86}" dt="2024-11-05T06:42:45.563" v="2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36F134-197C-414F-A92B-427731026A86}" dt="2024-11-05T06:44:22.900" v="88" actId="1076"/>
          <ac:picMkLst>
            <pc:docMk/>
            <pc:sldMk cId="4010063240" sldId="375"/>
            <ac:picMk id="5" creationId="{776185DB-44B5-366C-48BA-42C4AACD3800}"/>
          </ac:picMkLst>
        </pc:picChg>
        <pc:picChg chg="del mod">
          <ac:chgData name="瑛莉菜 羽田" userId="64c7e7a027abc1d1" providerId="LiveId" clId="{8B36F134-197C-414F-A92B-427731026A86}" dt="2024-11-05T06:43:49.740" v="85" actId="478"/>
          <ac:picMkLst>
            <pc:docMk/>
            <pc:sldMk cId="4010063240" sldId="375"/>
            <ac:picMk id="6" creationId="{EDB42C62-09C5-4EDC-7945-3A024A1AF725}"/>
          </ac:picMkLst>
        </pc:picChg>
        <pc:picChg chg="add mod">
          <ac:chgData name="瑛莉菜 羽田" userId="64c7e7a027abc1d1" providerId="LiveId" clId="{8B36F134-197C-414F-A92B-427731026A86}" dt="2024-11-05T06:44:40.441" v="91" actId="1076"/>
          <ac:picMkLst>
            <pc:docMk/>
            <pc:sldMk cId="4010063240" sldId="375"/>
            <ac:picMk id="8" creationId="{731CB5D2-78F3-9725-7FAA-E6156017A37C}"/>
          </ac:picMkLst>
        </pc:picChg>
        <pc:picChg chg="del">
          <ac:chgData name="瑛莉菜 羽田" userId="64c7e7a027abc1d1" providerId="LiveId" clId="{8B36F134-197C-414F-A92B-427731026A86}" dt="2024-11-05T06:43:48.858" v="83" actId="478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ベーシックサコッシュ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H200×W260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584731" y="5941533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シンプルな外観ですがアジャスター付きで、細かい部分にも機能的な一面を持っています。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印刷範囲も大きく、単色印刷からフルカラー印刷まで対応しております。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40057" y="6555658"/>
            <a:ext cx="4298519" cy="1254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　　　　　　　　　　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		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W150×H110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76185DB-44B5-366C-48BA-42C4AACD380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58168" y="905637"/>
            <a:ext cx="2873742" cy="274156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31CB5D2-78F3-9725-7FAA-E6156017A37C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80185" y="2512579"/>
            <a:ext cx="2365471" cy="206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19979</TotalTime>
  <Words>193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2024-11-05T06:44:41Z</dcterms:modified>
</cp:coreProperties>
</file>