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インナーポケット付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ノベルティはもちろん、キーホルダーフック付なので物販品としてキーホルダーとのセット販売でご提案の幅が広がります。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28BB918-248C-7BC0-9C2C-9438911DAEA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4321" y="2814119"/>
            <a:ext cx="3705742" cy="190526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940459B-F351-048B-ADC4-85FC5DE177E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063126" y="839166"/>
            <a:ext cx="1727994" cy="2085365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7AAB90C5-8D76-4DFB-757A-31C2A171837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66603" y="1166615"/>
            <a:ext cx="2041444" cy="258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19105</TotalTime>
  <Words>202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2024-09-30T07:21:00Z</dcterms:modified>
</cp:coreProperties>
</file>