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7C4EED-1BD8-497C-AC49-ED84F63ECDAF}" v="8" dt="2024-09-30T06:19:53.590"/>
    <p1510:client id="{0D15757A-49C3-47F3-B1E7-1F56333D4859}" v="22" dt="2024-09-30T03:09:55.370"/>
    <p1510:client id="{1067D38F-754B-417D-973D-0E4C5B5952C4}" v="6" dt="2024-09-30T06:45:54.075"/>
    <p1510:client id="{3BCCB47C-DAAB-45E0-B4E2-9874209A89FE}" v="22" dt="2024-09-30T02:37:34.165"/>
    <p1510:client id="{47CA1637-BA46-4902-8406-BFF438926D09}" v="12" dt="2024-09-30T06:25:59.223"/>
    <p1510:client id="{53CC4152-B6BF-4889-8D22-E42D252B7DAA}" v="6" dt="2024-09-30T03:24:32.273"/>
    <p1510:client id="{54E85872-48D2-46F6-A56C-A7ACD040FD6B}" v="18" dt="2024-09-30T03:28:02.266"/>
    <p1510:client id="{62BD598C-8066-4028-9E86-5965F0B5BB23}" v="33" dt="2024-09-30T02:17:06.659"/>
    <p1510:client id="{6618900A-CDDD-4DC9-A7CB-17BBE1F76EF7}" v="4" dt="2024-09-30T06:32:31.945"/>
    <p1510:client id="{84AA710D-2D8A-40EE-B696-4848F6404808}" v="8" dt="2024-09-30T06:37:57.266"/>
    <p1510:client id="{91D05EAA-7144-4DC3-91E3-17C95BCB8503}" v="2" dt="2024-09-30T04:37:48.470"/>
    <p1510:client id="{A6D04185-59F0-4B89-934C-FE250E1797DA}" v="8" dt="2024-09-30T01:51:23.087"/>
    <p1510:client id="{C8877DA5-71BF-471F-A46C-76B2DD414CEB}" v="8" dt="2024-09-30T04:30:46.031"/>
    <p1510:client id="{CC870311-2F5B-4870-8096-AEA11CA5459A}" v="8" dt="2024-09-30T01:55:15.101"/>
    <p1510:client id="{D9829D21-62E4-42A6-A63D-EE0DFEDB28D8}" v="10" dt="2024-09-30T03:29:59.038"/>
    <p1510:client id="{E23D076B-A2ED-477B-B957-D2C0E388681A}" v="2" dt="2024-09-30T03:55:13.966"/>
    <p1510:client id="{E2A1068A-0290-4C1A-ABD4-0B7DDCAE1431}" v="16" dt="2024-09-30T02:41:13.671"/>
    <p1510:client id="{F10590C1-6013-4158-ADEA-EE82828FF409}" v="4" dt="2024-09-30T07:00:03.086"/>
    <p1510:client id="{F543EEE5-088D-494D-9649-B3A1D430AFBA}" v="8" dt="2024-09-30T03:32:37.390"/>
    <p1510:client id="{F7A7AC9C-77D1-4846-A97B-6D5302F21645}" v="3" dt="2024-09-30T02:54:19.8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  <pc:sldChg chg="addSp delSp modSp mod">
        <pc:chgData name="瑛莉菜 羽田" userId="64c7e7a027abc1d1" providerId="LiveId" clId="{DB95A3B7-8C6D-40E7-AE4D-BB1A5E6C6D6A}" dt="2024-09-30T06:27:55.367" v="39" actId="20577"/>
        <pc:sldMkLst>
          <pc:docMk/>
          <pc:sldMk cId="4010063240" sldId="375"/>
        </pc:sldMkLst>
        <pc:spChg chg="mod">
          <ac:chgData name="瑛莉菜 羽田" userId="64c7e7a027abc1d1" providerId="LiveId" clId="{DB95A3B7-8C6D-40E7-AE4D-BB1A5E6C6D6A}" dt="2024-09-30T06:26:58.782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B95A3B7-8C6D-40E7-AE4D-BB1A5E6C6D6A}" dt="2024-09-30T06:27:55.367" v="3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B95A3B7-8C6D-40E7-AE4D-BB1A5E6C6D6A}" dt="2024-09-30T06:26:38.22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95A3B7-8C6D-40E7-AE4D-BB1A5E6C6D6A}" dt="2024-09-30T06:26:44.125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95A3B7-8C6D-40E7-AE4D-BB1A5E6C6D6A}" dt="2024-09-30T06:27:04.269" v="28" actId="478"/>
          <ac:picMkLst>
            <pc:docMk/>
            <pc:sldMk cId="4010063240" sldId="375"/>
            <ac:picMk id="5" creationId="{8642B46B-E8C4-1F77-6723-142F8E86714F}"/>
          </ac:picMkLst>
        </pc:picChg>
        <pc:picChg chg="add mod">
          <ac:chgData name="瑛莉菜 羽田" userId="64c7e7a027abc1d1" providerId="LiveId" clId="{DB95A3B7-8C6D-40E7-AE4D-BB1A5E6C6D6A}" dt="2024-09-30T06:27:15.776" v="32" actId="1076"/>
          <ac:picMkLst>
            <pc:docMk/>
            <pc:sldMk cId="4010063240" sldId="375"/>
            <ac:picMk id="6" creationId="{2770D7EC-4ED2-392D-D534-0CAEE965A72C}"/>
          </ac:picMkLst>
        </pc:picChg>
        <pc:picChg chg="del">
          <ac:chgData name="瑛莉菜 羽田" userId="64c7e7a027abc1d1" providerId="LiveId" clId="{DB95A3B7-8C6D-40E7-AE4D-BB1A5E6C6D6A}" dt="2024-09-30T06:27:04.853" v="29" actId="478"/>
          <ac:picMkLst>
            <pc:docMk/>
            <pc:sldMk cId="4010063240" sldId="375"/>
            <ac:picMk id="8" creationId="{D2059E22-6C22-5164-4FBA-43A07A60CF26}"/>
          </ac:picMkLst>
        </pc:picChg>
        <pc:picChg chg="add mod">
          <ac:chgData name="瑛莉菜 羽田" userId="64c7e7a027abc1d1" providerId="LiveId" clId="{DB95A3B7-8C6D-40E7-AE4D-BB1A5E6C6D6A}" dt="2024-09-30T06:27:38.733" v="35" actId="1076"/>
          <ac:picMkLst>
            <pc:docMk/>
            <pc:sldMk cId="4010063240" sldId="375"/>
            <ac:picMk id="9" creationId="{49C0DAC0-AABD-A321-D19F-6AF5E6EF475C}"/>
          </ac:picMkLst>
        </pc:picChg>
        <pc:picChg chg="mod ord">
          <ac:chgData name="瑛莉菜 羽田" userId="64c7e7a027abc1d1" providerId="LiveId" clId="{DB95A3B7-8C6D-40E7-AE4D-BB1A5E6C6D6A}" dt="2024-09-30T06:27:47.713" v="3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  <pc:sldChg chg="addSp delSp modSp mod">
        <pc:chgData name="瑛莉菜 羽田" userId="64c7e7a027abc1d1" providerId="LiveId" clId="{F10590C1-6013-4158-ADEA-EE82828FF409}" dt="2024-09-30T07:00:03.086" v="68"/>
        <pc:sldMkLst>
          <pc:docMk/>
          <pc:sldMk cId="4010063240" sldId="375"/>
        </pc:sldMkLst>
        <pc:spChg chg="mod">
          <ac:chgData name="瑛莉菜 羽田" userId="64c7e7a027abc1d1" providerId="LiveId" clId="{F10590C1-6013-4158-ADEA-EE82828FF409}" dt="2024-09-30T06:57:29.953" v="4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10590C1-6013-4158-ADEA-EE82828FF409}" dt="2024-09-30T06:57:14.037" v="15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10590C1-6013-4158-ADEA-EE82828FF409}" dt="2024-09-30T07:00:03.086" v="6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10590C1-6013-4158-ADEA-EE82828FF409}" dt="2024-09-30T06:56:53.1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6:58.21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7:45.811" v="4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F10590C1-6013-4158-ADEA-EE82828FF409}" dt="2024-09-30T06:58:01.353" v="46" actId="478"/>
          <ac:picMkLst>
            <pc:docMk/>
            <pc:sldMk cId="4010063240" sldId="375"/>
            <ac:picMk id="5" creationId="{487367DD-B362-E017-A4FF-EFE5CDA476EA}"/>
          </ac:picMkLst>
        </pc:picChg>
        <pc:picChg chg="add mod">
          <ac:chgData name="瑛莉菜 羽田" userId="64c7e7a027abc1d1" providerId="LiveId" clId="{F10590C1-6013-4158-ADEA-EE82828FF409}" dt="2024-09-30T06:58:15.351" v="53" actId="1076"/>
          <ac:picMkLst>
            <pc:docMk/>
            <pc:sldMk cId="4010063240" sldId="375"/>
            <ac:picMk id="6" creationId="{75AC27C2-CA06-E574-6BAA-637C80FB5287}"/>
          </ac:picMkLst>
        </pc:picChg>
        <pc:picChg chg="del">
          <ac:chgData name="瑛莉菜 羽田" userId="64c7e7a027abc1d1" providerId="LiveId" clId="{F10590C1-6013-4158-ADEA-EE82828FF409}" dt="2024-09-30T06:58:01.825" v="47" actId="478"/>
          <ac:picMkLst>
            <pc:docMk/>
            <pc:sldMk cId="4010063240" sldId="375"/>
            <ac:picMk id="8" creationId="{50FB56FF-29BD-414F-9200-36972D9949C1}"/>
          </ac:picMkLst>
        </pc:picChg>
        <pc:picChg chg="add mod">
          <ac:chgData name="瑛莉菜 羽田" userId="64c7e7a027abc1d1" providerId="LiveId" clId="{F10590C1-6013-4158-ADEA-EE82828FF409}" dt="2024-09-30T06:59:21.700" v="56" actId="1076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  <pc:sldChg chg="addSp delSp modSp mod">
        <pc:chgData name="瑛莉菜 羽田" userId="64c7e7a027abc1d1" providerId="LiveId" clId="{4B260F1E-F2D6-4304-A8C7-5C0AA091F730}" dt="2024-09-30T07:17:59.038" v="20" actId="1076"/>
        <pc:sldMkLst>
          <pc:docMk/>
          <pc:sldMk cId="4010063240" sldId="375"/>
        </pc:sldMkLst>
        <pc:spChg chg="mod">
          <ac:chgData name="瑛莉菜 羽田" userId="64c7e7a027abc1d1" providerId="LiveId" clId="{4B260F1E-F2D6-4304-A8C7-5C0AA091F730}" dt="2024-09-30T07:16:46.204" v="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B260F1E-F2D6-4304-A8C7-5C0AA091F730}" dt="2024-09-30T07:17:20.693" v="10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4B260F1E-F2D6-4304-A8C7-5C0AA091F730}" dt="2024-09-30T07:17:43.173" v="15" actId="1076"/>
          <ac:picMkLst>
            <pc:docMk/>
            <pc:sldMk cId="4010063240" sldId="375"/>
            <ac:picMk id="5" creationId="{61D1F2AD-641B-D0E5-FD3C-D4D70E10976C}"/>
          </ac:picMkLst>
        </pc:picChg>
        <pc:picChg chg="del">
          <ac:chgData name="瑛莉菜 羽田" userId="64c7e7a027abc1d1" providerId="LiveId" clId="{4B260F1E-F2D6-4304-A8C7-5C0AA091F730}" dt="2024-09-30T07:17:23.567" v="11" actId="478"/>
          <ac:picMkLst>
            <pc:docMk/>
            <pc:sldMk cId="4010063240" sldId="375"/>
            <ac:picMk id="6" creationId="{75AC27C2-CA06-E574-6BAA-637C80FB5287}"/>
          </ac:picMkLst>
        </pc:picChg>
        <pc:picChg chg="add mod">
          <ac:chgData name="瑛莉菜 羽田" userId="64c7e7a027abc1d1" providerId="LiveId" clId="{4B260F1E-F2D6-4304-A8C7-5C0AA091F730}" dt="2024-09-30T07:17:59.038" v="20" actId="1076"/>
          <ac:picMkLst>
            <pc:docMk/>
            <pc:sldMk cId="4010063240" sldId="375"/>
            <ac:picMk id="8" creationId="{361B175A-856A-E22E-0A0E-9D2BE8489109}"/>
          </ac:picMkLst>
        </pc:picChg>
        <pc:picChg chg="del">
          <ac:chgData name="瑛莉菜 羽田" userId="64c7e7a027abc1d1" providerId="LiveId" clId="{4B260F1E-F2D6-4304-A8C7-5C0AA091F730}" dt="2024-09-30T07:17:24.486" v="12" actId="478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  <pc:sldChg chg="addSp delSp modSp mod">
        <pc:chgData name="瑛莉菜 羽田" userId="64c7e7a027abc1d1" providerId="LiveId" clId="{47CA1637-BA46-4902-8406-BFF438926D09}" dt="2024-09-30T06:26:02.912" v="109" actId="1076"/>
        <pc:sldMkLst>
          <pc:docMk/>
          <pc:sldMk cId="4010063240" sldId="375"/>
        </pc:sldMkLst>
        <pc:spChg chg="mod">
          <ac:chgData name="瑛莉菜 羽田" userId="64c7e7a027abc1d1" providerId="LiveId" clId="{47CA1637-BA46-4902-8406-BFF438926D09}" dt="2024-09-30T06:24:23.995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7CA1637-BA46-4902-8406-BFF438926D09}" dt="2024-09-30T06:26:02.912" v="10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7CA1637-BA46-4902-8406-BFF438926D09}" dt="2024-09-30T06:23:52.10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7CA1637-BA46-4902-8406-BFF438926D09}" dt="2024-09-30T06:24:00.499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7CA1637-BA46-4902-8406-BFF438926D09}" dt="2024-09-30T06:24:48.275" v="47" actId="1076"/>
          <ac:picMkLst>
            <pc:docMk/>
            <pc:sldMk cId="4010063240" sldId="375"/>
            <ac:picMk id="5" creationId="{8642B46B-E8C4-1F77-6723-142F8E86714F}"/>
          </ac:picMkLst>
        </pc:picChg>
        <pc:picChg chg="del">
          <ac:chgData name="瑛莉菜 羽田" userId="64c7e7a027abc1d1" providerId="LiveId" clId="{47CA1637-BA46-4902-8406-BFF438926D09}" dt="2024-09-30T06:24:31.130" v="39" actId="478"/>
          <ac:picMkLst>
            <pc:docMk/>
            <pc:sldMk cId="4010063240" sldId="375"/>
            <ac:picMk id="6" creationId="{A64F1CE4-2FA6-B1B3-67E5-B8EF857FFF90}"/>
          </ac:picMkLst>
        </pc:picChg>
        <pc:picChg chg="add mod">
          <ac:chgData name="瑛莉菜 羽田" userId="64c7e7a027abc1d1" providerId="LiveId" clId="{47CA1637-BA46-4902-8406-BFF438926D09}" dt="2024-09-30T06:25:13.538" v="51" actId="1076"/>
          <ac:picMkLst>
            <pc:docMk/>
            <pc:sldMk cId="4010063240" sldId="375"/>
            <ac:picMk id="8" creationId="{D2059E22-6C22-5164-4FBA-43A07A60CF26}"/>
          </ac:picMkLst>
        </pc:picChg>
        <pc:picChg chg="del">
          <ac:chgData name="瑛莉菜 羽田" userId="64c7e7a027abc1d1" providerId="LiveId" clId="{47CA1637-BA46-4902-8406-BFF438926D09}" dt="2024-09-30T06:24:31.559" v="40" actId="478"/>
          <ac:picMkLst>
            <pc:docMk/>
            <pc:sldMk cId="4010063240" sldId="375"/>
            <ac:picMk id="9" creationId="{A3FC3626-A75E-E5AA-94E3-D12C79C1C753}"/>
          </ac:picMkLst>
        </pc:picChg>
        <pc:picChg chg="mod ord">
          <ac:chgData name="瑛莉菜 羽田" userId="64c7e7a027abc1d1" providerId="LiveId" clId="{47CA1637-BA46-4902-8406-BFF438926D09}" dt="2024-09-30T06:25:30.167" v="5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  <pc:sldChg chg="addSp delSp modSp mod">
        <pc:chgData name="瑛莉菜 羽田" userId="64c7e7a027abc1d1" providerId="LiveId" clId="{047C4EED-1BD8-497C-AC49-ED84F63ECDAF}" dt="2024-09-30T06:19:53.590" v="157"/>
        <pc:sldMkLst>
          <pc:docMk/>
          <pc:sldMk cId="4010063240" sldId="375"/>
        </pc:sldMkLst>
        <pc:spChg chg="mod">
          <ac:chgData name="瑛莉菜 羽田" userId="64c7e7a027abc1d1" providerId="LiveId" clId="{047C4EED-1BD8-497C-AC49-ED84F63ECDAF}" dt="2024-09-30T06:19:25.271" v="1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47C4EED-1BD8-497C-AC49-ED84F63ECDAF}" dt="2024-09-30T06:19:10.405" v="9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47C4EED-1BD8-497C-AC49-ED84F63ECDAF}" dt="2024-09-30T06:19:53.590" v="15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47C4EED-1BD8-497C-AC49-ED84F63ECDAF}" dt="2024-09-30T06:07:16.126" v="2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47C4EED-1BD8-497C-AC49-ED84F63ECDAF}" dt="2024-09-30T06:08:12.362" v="4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47C4EED-1BD8-497C-AC49-ED84F63ECDAF}" dt="2024-09-30T06:07:44.862" v="33" actId="1076"/>
          <ac:picMkLst>
            <pc:docMk/>
            <pc:sldMk cId="4010063240" sldId="375"/>
            <ac:picMk id="5" creationId="{044E0777-581C-9B34-D9E6-3A4128310487}"/>
          </ac:picMkLst>
        </pc:picChg>
        <pc:picChg chg="del">
          <ac:chgData name="瑛莉菜 羽田" userId="64c7e7a027abc1d1" providerId="LiveId" clId="{047C4EED-1BD8-497C-AC49-ED84F63ECDAF}" dt="2024-09-30T06:07:20.278" v="29" actId="478"/>
          <ac:picMkLst>
            <pc:docMk/>
            <pc:sldMk cId="4010063240" sldId="375"/>
            <ac:picMk id="6" creationId="{561F14AB-BEAC-2B2A-4683-24329536884A}"/>
          </ac:picMkLst>
        </pc:picChg>
        <pc:picChg chg="add mod">
          <ac:chgData name="瑛莉菜 羽田" userId="64c7e7a027abc1d1" providerId="LiveId" clId="{047C4EED-1BD8-497C-AC49-ED84F63ECDAF}" dt="2024-09-30T06:08:01.611" v="38" actId="1076"/>
          <ac:picMkLst>
            <pc:docMk/>
            <pc:sldMk cId="4010063240" sldId="375"/>
            <ac:picMk id="8" creationId="{2DC4ABC0-DE9C-0C61-944B-7CE65B2534DB}"/>
          </ac:picMkLst>
        </pc:picChg>
        <pc:picChg chg="del">
          <ac:chgData name="瑛莉菜 羽田" userId="64c7e7a027abc1d1" providerId="LiveId" clId="{047C4EED-1BD8-497C-AC49-ED84F63ECDAF}" dt="2024-09-30T06:07:20.914" v="30" actId="478"/>
          <ac:picMkLst>
            <pc:docMk/>
            <pc:sldMk cId="4010063240" sldId="375"/>
            <ac:picMk id="9" creationId="{EEBE8E12-4498-67C7-688F-7902FF763BC5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  <pc:sldChg chg="addSp delSp modSp mod">
        <pc:chgData name="瑛莉菜 羽田" userId="64c7e7a027abc1d1" providerId="LiveId" clId="{AE268D14-5CA6-441E-A72E-2DD7B7A51996}" dt="2024-09-30T07:20:55.687" v="78" actId="20577"/>
        <pc:sldMkLst>
          <pc:docMk/>
          <pc:sldMk cId="4010063240" sldId="375"/>
        </pc:sldMkLst>
        <pc:spChg chg="mod">
          <ac:chgData name="瑛莉菜 羽田" userId="64c7e7a027abc1d1" providerId="LiveId" clId="{AE268D14-5CA6-441E-A72E-2DD7B7A51996}" dt="2024-09-30T07:18:54.726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E268D14-5CA6-441E-A72E-2DD7B7A51996}" dt="2024-09-30T07:20:55.687" v="7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E268D14-5CA6-441E-A72E-2DD7B7A51996}" dt="2024-09-30T07:18:34.30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E268D14-5CA6-441E-A72E-2DD7B7A51996}" dt="2024-09-30T07:18:40.978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E268D14-5CA6-441E-A72E-2DD7B7A51996}" dt="2024-09-30T07:19:01.391" v="48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AE268D14-5CA6-441E-A72E-2DD7B7A51996}" dt="2024-09-30T07:19:11.107" v="49" actId="478"/>
          <ac:picMkLst>
            <pc:docMk/>
            <pc:sldMk cId="4010063240" sldId="375"/>
            <ac:picMk id="5" creationId="{61D1F2AD-641B-D0E5-FD3C-D4D70E10976C}"/>
          </ac:picMkLst>
        </pc:picChg>
        <pc:picChg chg="add mod ord">
          <ac:chgData name="瑛莉菜 羽田" userId="64c7e7a027abc1d1" providerId="LiveId" clId="{AE268D14-5CA6-441E-A72E-2DD7B7A51996}" dt="2024-09-30T07:19:46.423" v="60" actId="166"/>
          <ac:picMkLst>
            <pc:docMk/>
            <pc:sldMk cId="4010063240" sldId="375"/>
            <ac:picMk id="6" creationId="{E940459B-F351-048B-ADC4-85FC5DE177E1}"/>
          </ac:picMkLst>
        </pc:picChg>
        <pc:picChg chg="del">
          <ac:chgData name="瑛莉菜 羽田" userId="64c7e7a027abc1d1" providerId="LiveId" clId="{AE268D14-5CA6-441E-A72E-2DD7B7A51996}" dt="2024-09-30T07:19:11.636" v="50" actId="478"/>
          <ac:picMkLst>
            <pc:docMk/>
            <pc:sldMk cId="4010063240" sldId="375"/>
            <ac:picMk id="8" creationId="{361B175A-856A-E22E-0A0E-9D2BE8489109}"/>
          </ac:picMkLst>
        </pc:picChg>
        <pc:picChg chg="add mod">
          <ac:chgData name="瑛莉菜 羽田" userId="64c7e7a027abc1d1" providerId="LiveId" clId="{AE268D14-5CA6-441E-A72E-2DD7B7A51996}" dt="2024-09-30T07:19:55.238" v="61" actId="1076"/>
          <ac:picMkLst>
            <pc:docMk/>
            <pc:sldMk cId="4010063240" sldId="375"/>
            <ac:picMk id="9" creationId="{328BB918-248C-7BC0-9C2C-9438911DAEAB}"/>
          </ac:picMkLst>
        </pc:picChg>
        <pc:picChg chg="add mod">
          <ac:chgData name="瑛莉菜 羽田" userId="64c7e7a027abc1d1" providerId="LiveId" clId="{AE268D14-5CA6-441E-A72E-2DD7B7A51996}" dt="2024-09-30T07:20:14.613" v="66" actId="1076"/>
          <ac:picMkLst>
            <pc:docMk/>
            <pc:sldMk cId="4010063240" sldId="375"/>
            <ac:picMk id="54" creationId="{7AAB90C5-8D76-4DFB-757A-31C2A171837A}"/>
          </ac:picMkLst>
        </pc:picChg>
      </pc:sldChg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  <pc:sldChg chg="addSp delSp modSp mod">
        <pc:chgData name="瑛莉菜 羽田" userId="64c7e7a027abc1d1" providerId="LiveId" clId="{C1B0BEBD-C7F5-4B5F-B0D7-51024C884EE3}" dt="2024-09-30T07:23:49.673" v="64" actId="1076"/>
        <pc:sldMkLst>
          <pc:docMk/>
          <pc:sldMk cId="4010063240" sldId="375"/>
        </pc:sldMkLst>
        <pc:spChg chg="mod">
          <ac:chgData name="瑛莉菜 羽田" userId="64c7e7a027abc1d1" providerId="LiveId" clId="{C1B0BEBD-C7F5-4B5F-B0D7-51024C884EE3}" dt="2024-09-30T07:23:41.998" v="6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1B0BEBD-C7F5-4B5F-B0D7-51024C884EE3}" dt="2024-09-30T07:21:36.34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1B0BEBD-C7F5-4B5F-B0D7-51024C884EE3}" dt="2024-09-30T07:23:25.840" v="3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C1B0BEBD-C7F5-4B5F-B0D7-51024C884EE3}" dt="2024-09-30T07:23:49.673" v="64" actId="1076"/>
          <ac:picMkLst>
            <pc:docMk/>
            <pc:sldMk cId="4010063240" sldId="375"/>
            <ac:picMk id="5" creationId="{A0A81348-4EDB-DB30-CED5-C7CDEFBA2E97}"/>
          </ac:picMkLst>
        </pc:picChg>
        <pc:picChg chg="del">
          <ac:chgData name="瑛莉菜 羽田" userId="64c7e7a027abc1d1" providerId="LiveId" clId="{C1B0BEBD-C7F5-4B5F-B0D7-51024C884EE3}" dt="2024-09-30T07:21:54.500" v="5" actId="478"/>
          <ac:picMkLst>
            <pc:docMk/>
            <pc:sldMk cId="4010063240" sldId="375"/>
            <ac:picMk id="6" creationId="{E940459B-F351-048B-ADC4-85FC5DE177E1}"/>
          </ac:picMkLst>
        </pc:picChg>
        <pc:picChg chg="add mod ord">
          <ac:chgData name="瑛莉菜 羽田" userId="64c7e7a027abc1d1" providerId="LiveId" clId="{C1B0BEBD-C7F5-4B5F-B0D7-51024C884EE3}" dt="2024-09-30T07:22:32.363" v="18" actId="14100"/>
          <ac:picMkLst>
            <pc:docMk/>
            <pc:sldMk cId="4010063240" sldId="375"/>
            <ac:picMk id="8" creationId="{9ACF71A6-268A-7AA7-A117-3480EE4AA4E4}"/>
          </ac:picMkLst>
        </pc:picChg>
        <pc:picChg chg="del">
          <ac:chgData name="瑛莉菜 羽田" userId="64c7e7a027abc1d1" providerId="LiveId" clId="{C1B0BEBD-C7F5-4B5F-B0D7-51024C884EE3}" dt="2024-09-30T07:21:54.963" v="6" actId="478"/>
          <ac:picMkLst>
            <pc:docMk/>
            <pc:sldMk cId="4010063240" sldId="375"/>
            <ac:picMk id="9" creationId="{328BB918-248C-7BC0-9C2C-9438911DAEAB}"/>
          </ac:picMkLst>
        </pc:picChg>
        <pc:picChg chg="del">
          <ac:chgData name="瑛莉菜 羽田" userId="64c7e7a027abc1d1" providerId="LiveId" clId="{C1B0BEBD-C7F5-4B5F-B0D7-51024C884EE3}" dt="2024-09-30T07:21:41.923" v="1" actId="478"/>
          <ac:picMkLst>
            <pc:docMk/>
            <pc:sldMk cId="4010063240" sldId="375"/>
            <ac:picMk id="54" creationId="{7AAB90C5-8D76-4DFB-757A-31C2A171837A}"/>
          </ac:picMkLst>
        </pc:picChg>
        <pc:picChg chg="add del mod">
          <ac:chgData name="瑛莉菜 羽田" userId="64c7e7a027abc1d1" providerId="LiveId" clId="{C1B0BEBD-C7F5-4B5F-B0D7-51024C884EE3}" dt="2024-09-30T07:22:35.316" v="19" actId="478"/>
          <ac:picMkLst>
            <pc:docMk/>
            <pc:sldMk cId="4010063240" sldId="375"/>
            <ac:picMk id="55" creationId="{C76BDCA8-86BC-AEBB-E6CB-64F64CE01630}"/>
          </ac:picMkLst>
        </pc:picChg>
        <pc:picChg chg="add mod">
          <ac:chgData name="瑛莉菜 羽田" userId="64c7e7a027abc1d1" providerId="LiveId" clId="{C1B0BEBD-C7F5-4B5F-B0D7-51024C884EE3}" dt="2024-09-30T07:22:49.121" v="22" actId="1076"/>
          <ac:picMkLst>
            <pc:docMk/>
            <pc:sldMk cId="4010063240" sldId="375"/>
            <ac:picMk id="57" creationId="{1CCDB6EC-8A44-A351-015A-1BB7E5D9782B}"/>
          </ac:picMkLst>
        </pc:picChg>
        <pc:picChg chg="add mod">
          <ac:chgData name="瑛莉菜 羽田" userId="64c7e7a027abc1d1" providerId="LiveId" clId="{C1B0BEBD-C7F5-4B5F-B0D7-51024C884EE3}" dt="2024-09-30T07:23:05.060" v="27" actId="1076"/>
          <ac:picMkLst>
            <pc:docMk/>
            <pc:sldMk cId="4010063240" sldId="375"/>
            <ac:picMk id="59" creationId="{B1F68156-D94A-AF49-7D8D-DE172397DEF3}"/>
          </ac:picMkLst>
        </pc:picChg>
      </pc:sldChg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　インナーポケット付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H370×W360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W240×H190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W240×H190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　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440439" y="5945682"/>
            <a:ext cx="567313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印刷方法も単色からフルカラー印刷まで対応しており、お好みのデザインでオリジナルトートバッグを作成出来ます。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ノベルティはもちろん、キーホルダーフック付なので物販品としてキーホルダーとのセット販売でご提案の幅が広がります。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765" y="2908197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187342" y="2284602"/>
            <a:ext cx="756590" cy="75659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A0A81348-4EDB-DB30-CED5-C7CDEFBA2E97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3648770" y="1092757"/>
            <a:ext cx="1943371" cy="3496163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9ACF71A6-268A-7AA7-A117-3480EE4AA4E4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1361741" y="825783"/>
            <a:ext cx="1183645" cy="2082414"/>
          </a:xfrm>
          <a:prstGeom prst="rect">
            <a:avLst/>
          </a:prstGeom>
        </p:spPr>
      </p:pic>
      <p:pic>
        <p:nvPicPr>
          <p:cNvPr id="57" name="図 56">
            <a:extLst>
              <a:ext uri="{FF2B5EF4-FFF2-40B4-BE49-F238E27FC236}">
                <a16:creationId xmlns:a16="http://schemas.microsoft.com/office/drawing/2014/main" id="{1CCDB6EC-8A44-A351-015A-1BB7E5D9782B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592432" y="2905657"/>
            <a:ext cx="1138114" cy="1982151"/>
          </a:xfrm>
          <a:prstGeom prst="rect">
            <a:avLst/>
          </a:prstGeom>
        </p:spPr>
      </p:pic>
      <p:pic>
        <p:nvPicPr>
          <p:cNvPr id="59" name="図 58">
            <a:extLst>
              <a:ext uri="{FF2B5EF4-FFF2-40B4-BE49-F238E27FC236}">
                <a16:creationId xmlns:a16="http://schemas.microsoft.com/office/drawing/2014/main" id="{B1F68156-D94A-AF49-7D8D-DE172397DEF3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2256566" y="2853852"/>
            <a:ext cx="1071331" cy="2071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19107</TotalTime>
  <Words>202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2024-09-30T07:23:50Z</dcterms:modified>
</cp:coreProperties>
</file>